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handoutMasterIdLst>
    <p:handoutMasterId r:id="rId9"/>
  </p:handoutMasterIdLst>
  <p:sldIdLst>
    <p:sldId id="305" r:id="rId5"/>
    <p:sldId id="311" r:id="rId6"/>
    <p:sldId id="312" r:id="rId7"/>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969D7"/>
    <a:srgbClr val="FFC000"/>
    <a:srgbClr val="787509"/>
    <a:srgbClr val="80C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6" autoAdjust="0"/>
    <p:restoredTop sz="94619" autoAdjust="0"/>
  </p:normalViewPr>
  <p:slideViewPr>
    <p:cSldViewPr snapToGrid="0">
      <p:cViewPr varScale="1">
        <p:scale>
          <a:sx n="81" d="100"/>
          <a:sy n="81" d="100"/>
        </p:scale>
        <p:origin x="57" y="819"/>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470436C2-AB8C-44D2-A601-D202EF28CAB9}">
      <dgm:prSet custT="1"/>
      <dgm:spPr/>
      <dgm:t>
        <a:bodyPr rtlCol="0"/>
        <a:lstStyle/>
        <a:p>
          <a:pPr rtl="0"/>
          <a:r>
            <a:rPr lang="de-DE" sz="2000" b="1" noProof="0" dirty="0"/>
            <a:t>Krise</a:t>
          </a:r>
        </a:p>
      </dgm:t>
    </dgm:pt>
    <dgm:pt modelId="{5730B730-F013-48B6-BBEF-5A501064EB00}" type="parTrans" cxnId="{F942B8C5-7323-42C5-81E3-24148E3D8472}">
      <dgm:prSet/>
      <dgm:spPr/>
      <dgm:t>
        <a:bodyPr rtlCol="0"/>
        <a:lstStyle/>
        <a:p>
          <a:pPr rtl="0"/>
          <a:endParaRPr lang="de-DE" noProof="0" dirty="0"/>
        </a:p>
      </dgm:t>
    </dgm:pt>
    <dgm:pt modelId="{2125FE7A-30E1-4461-8054-0105ED556DC5}" type="sibTrans" cxnId="{F942B8C5-7323-42C5-81E3-24148E3D8472}">
      <dgm:prSet/>
      <dgm:spPr/>
      <dgm:t>
        <a:bodyPr rtlCol="0"/>
        <a:lstStyle/>
        <a:p>
          <a:pPr rtl="0"/>
          <a:endParaRPr lang="de-DE" noProof="0" dirty="0"/>
        </a:p>
      </dgm:t>
    </dgm:pt>
    <dgm:pt modelId="{784C4D9C-6BD9-46A6-818E-2F9E32A0005D}">
      <dgm:prSet custT="1"/>
      <dgm:spPr/>
      <dgm:t>
        <a:bodyPr rtlCol="0"/>
        <a:lstStyle/>
        <a:p>
          <a:pPr rtl="0"/>
          <a:r>
            <a:rPr lang="de-DE" sz="1600" b="1" noProof="0" dirty="0"/>
            <a:t>Buchmäßige Überschuldung</a:t>
          </a:r>
        </a:p>
      </dgm:t>
    </dgm:pt>
    <dgm:pt modelId="{8A955203-16FE-4E4A-A198-0745DE545A9D}" type="parTrans" cxnId="{46802EFC-9BBB-47EF-8ED9-9055FA2CDFB1}">
      <dgm:prSet/>
      <dgm:spPr/>
      <dgm:t>
        <a:bodyPr rtlCol="0"/>
        <a:lstStyle/>
        <a:p>
          <a:pPr rtl="0"/>
          <a:endParaRPr lang="de-DE" noProof="0" dirty="0"/>
        </a:p>
      </dgm:t>
    </dgm:pt>
    <dgm:pt modelId="{C821C06E-AE69-427E-BAC3-DD095C5F5DE2}" type="sibTrans" cxnId="{46802EFC-9BBB-47EF-8ED9-9055FA2CDFB1}">
      <dgm:prSet/>
      <dgm:spPr/>
      <dgm:t>
        <a:bodyPr rtlCol="0"/>
        <a:lstStyle/>
        <a:p>
          <a:pPr rtl="0"/>
          <a:endParaRPr lang="de-DE" noProof="0" dirty="0"/>
        </a:p>
      </dgm:t>
    </dgm:pt>
    <dgm:pt modelId="{D0A82FB8-1752-4D6F-8410-65D45BE9561E}">
      <dgm:prSet custT="1"/>
      <dgm:spPr/>
      <dgm:t>
        <a:bodyPr rtlCol="0"/>
        <a:lstStyle/>
        <a:p>
          <a:pPr rtl="0"/>
          <a:r>
            <a:rPr lang="de-DE" sz="2000" b="1" noProof="0" dirty="0"/>
            <a:t>Negatives Eigenkapital </a:t>
          </a:r>
        </a:p>
      </dgm:t>
    </dgm:pt>
    <dgm:pt modelId="{61919C9B-67C1-4818-8B22-371F0349AF0B}" type="parTrans" cxnId="{652564C5-1C9F-4165-825D-2B5E369E9B08}">
      <dgm:prSet/>
      <dgm:spPr/>
      <dgm:t>
        <a:bodyPr rtlCol="0"/>
        <a:lstStyle/>
        <a:p>
          <a:pPr rtl="0"/>
          <a:endParaRPr lang="de-DE" noProof="0" dirty="0"/>
        </a:p>
      </dgm:t>
    </dgm:pt>
    <dgm:pt modelId="{BC71044F-3945-4433-9507-0F1DA1FDC91A}" type="sibTrans" cxnId="{652564C5-1C9F-4165-825D-2B5E369E9B08}">
      <dgm:prSet/>
      <dgm:spPr/>
      <dgm:t>
        <a:bodyPr rtlCol="0"/>
        <a:lstStyle/>
        <a:p>
          <a:pPr rtl="0"/>
          <a:endParaRPr lang="de-DE" noProof="0" dirty="0"/>
        </a:p>
      </dgm:t>
    </dgm:pt>
    <dgm:pt modelId="{FA711432-52FF-449A-96AC-E9B964DAEC35}">
      <dgm:prSet custT="1"/>
      <dgm:spPr/>
      <dgm:t>
        <a:bodyPr rtlCol="0"/>
        <a:lstStyle/>
        <a:p>
          <a:pPr rtl="0"/>
          <a:r>
            <a:rPr lang="de-DE" sz="2000" b="1" noProof="0" dirty="0"/>
            <a:t>URG Kennzahlen</a:t>
          </a:r>
        </a:p>
      </dgm:t>
    </dgm:pt>
    <dgm:pt modelId="{C416A550-A52D-406F-B186-5FDD3F472F71}" type="sibTrans" cxnId="{517CB325-62EC-4E0E-91C0-0C1B58BB5F0A}">
      <dgm:prSet/>
      <dgm:spPr/>
      <dgm:t>
        <a:bodyPr rtlCol="0"/>
        <a:lstStyle/>
        <a:p>
          <a:pPr rtl="0"/>
          <a:endParaRPr lang="de-DE" noProof="0" dirty="0"/>
        </a:p>
      </dgm:t>
    </dgm:pt>
    <dgm:pt modelId="{548254CE-91A1-47E3-A412-38531D7A795D}" type="parTrans" cxnId="{517CB325-62EC-4E0E-91C0-0C1B58BB5F0A}">
      <dgm:prSet/>
      <dgm:spPr/>
      <dgm:t>
        <a:bodyPr rtlCol="0"/>
        <a:lstStyle/>
        <a:p>
          <a:pPr rtl="0"/>
          <a:endParaRPr lang="de-DE" noProof="0" dirty="0"/>
        </a:p>
      </dgm:t>
    </dgm:pt>
    <dgm:pt modelId="{560C3F7B-D3FE-4E59-BF5E-99A6BD126C0C}">
      <dgm:prSet custT="1"/>
      <dgm:spPr/>
      <dgm:t>
        <a:bodyPr rtlCol="0"/>
        <a:lstStyle/>
        <a:p>
          <a:pPr rtl="0"/>
          <a:r>
            <a:rPr lang="de-DE" sz="2000" b="1" noProof="0" dirty="0"/>
            <a:t>Zahlungsstockung</a:t>
          </a:r>
        </a:p>
      </dgm:t>
    </dgm:pt>
    <dgm:pt modelId="{1E74BF70-1AC8-449C-8798-61CFD236F92D}" type="parTrans" cxnId="{8B7704C9-D1D4-4C4B-999B-CBC69B4AABDF}">
      <dgm:prSet/>
      <dgm:spPr/>
      <dgm:t>
        <a:bodyPr/>
        <a:lstStyle/>
        <a:p>
          <a:endParaRPr lang="de-AT"/>
        </a:p>
      </dgm:t>
    </dgm:pt>
    <dgm:pt modelId="{20D2940D-CB40-499A-ADDA-84AF24F8F33E}" type="sibTrans" cxnId="{8B7704C9-D1D4-4C4B-999B-CBC69B4AABDF}">
      <dgm:prSet/>
      <dgm:spPr/>
      <dgm:t>
        <a:bodyPr/>
        <a:lstStyle/>
        <a:p>
          <a:endParaRPr lang="de-AT"/>
        </a:p>
      </dgm:t>
    </dgm:pt>
    <dgm:pt modelId="{5B974753-1C15-4996-AB69-D42EF9473348}">
      <dgm:prSet custT="1"/>
      <dgm:spPr/>
      <dgm:t>
        <a:bodyPr rtlCol="0"/>
        <a:lstStyle/>
        <a:p>
          <a:pPr rtl="0"/>
          <a:r>
            <a:rPr lang="de-DE" sz="2000" b="1" noProof="0" dirty="0"/>
            <a:t>Überschuldung</a:t>
          </a:r>
        </a:p>
      </dgm:t>
    </dgm:pt>
    <dgm:pt modelId="{D0D784E3-44C0-4767-9BB8-CE649B3EB63F}" type="sibTrans" cxnId="{6AD97E18-ACBB-471F-8B66-DBA87E11FE6B}">
      <dgm:prSet/>
      <dgm:spPr/>
      <dgm:t>
        <a:bodyPr/>
        <a:lstStyle/>
        <a:p>
          <a:endParaRPr lang="de-AT"/>
        </a:p>
      </dgm:t>
    </dgm:pt>
    <dgm:pt modelId="{743B8B2C-48CC-46EF-8DCA-B2AE7DD353CE}" type="parTrans" cxnId="{6AD97E18-ACBB-471F-8B66-DBA87E11FE6B}">
      <dgm:prSet/>
      <dgm:spPr/>
      <dgm:t>
        <a:bodyPr/>
        <a:lstStyle/>
        <a:p>
          <a:endParaRPr lang="de-AT"/>
        </a:p>
      </dgm:t>
    </dgm:pt>
    <dgm:pt modelId="{F8C565CB-F02F-49DD-8F1A-E2D32306B445}">
      <dgm:prSet custT="1"/>
      <dgm:spPr/>
      <dgm:t>
        <a:bodyPr rtlCol="0"/>
        <a:lstStyle/>
        <a:p>
          <a:pPr rtl="0"/>
          <a:r>
            <a:rPr lang="de-DE" sz="2000" b="1" noProof="0" dirty="0"/>
            <a:t>Zahlungsunfähigkeit</a:t>
          </a:r>
        </a:p>
      </dgm:t>
    </dgm:pt>
    <dgm:pt modelId="{CF4455B3-6B7C-4013-9023-23B5421D7AF5}" type="sibTrans" cxnId="{ADD64242-AC47-4D8E-B6CF-E68B6EBBE21C}">
      <dgm:prSet/>
      <dgm:spPr/>
      <dgm:t>
        <a:bodyPr rtlCol="0"/>
        <a:lstStyle/>
        <a:p>
          <a:pPr rtl="0"/>
          <a:endParaRPr lang="de-DE" noProof="0" dirty="0"/>
        </a:p>
      </dgm:t>
    </dgm:pt>
    <dgm:pt modelId="{116086E4-3DA2-4410-9B39-9F62847B9BDE}" type="parTrans" cxnId="{ADD64242-AC47-4D8E-B6CF-E68B6EBBE21C}">
      <dgm:prSet/>
      <dgm:spPr/>
      <dgm:t>
        <a:bodyPr rtlCol="0"/>
        <a:lstStyle/>
        <a:p>
          <a:pPr rtl="0"/>
          <a:endParaRPr lang="de-DE" noProof="0" dirty="0"/>
        </a:p>
      </dgm:t>
    </dgm:pt>
    <dgm:pt modelId="{2B69C150-C962-46ED-A032-6DFF25CF63C4}">
      <dgm:prSet/>
      <dgm:spPr/>
      <dgm:t>
        <a:bodyPr/>
        <a:lstStyle/>
        <a:p>
          <a:pPr rtl="0"/>
          <a:r>
            <a:rPr lang="de-DE" b="1" noProof="0" dirty="0" err="1"/>
            <a:t>Insolvez</a:t>
          </a:r>
          <a:endParaRPr lang="de-DE" b="1" noProof="0" dirty="0"/>
        </a:p>
      </dgm:t>
    </dgm:pt>
    <dgm:pt modelId="{C2F2AFDD-9240-4783-9934-D9D85FC72453}" type="sibTrans" cxnId="{32E6360B-3755-4D38-8AB6-CAC505AB303E}">
      <dgm:prSet/>
      <dgm:spPr/>
      <dgm:t>
        <a:bodyPr rtlCol="0"/>
        <a:lstStyle/>
        <a:p>
          <a:pPr rtl="0"/>
          <a:endParaRPr lang="de-DE" noProof="0" dirty="0"/>
        </a:p>
      </dgm:t>
    </dgm:pt>
    <dgm:pt modelId="{985FED35-869E-42B1-BCFA-A365B4BDACEE}" type="parTrans" cxnId="{32E6360B-3755-4D38-8AB6-CAC505AB303E}">
      <dgm:prSet/>
      <dgm:spPr/>
      <dgm:t>
        <a:bodyPr rtlCol="0"/>
        <a:lstStyle/>
        <a:p>
          <a:pPr rtl="0"/>
          <a:endParaRPr lang="de-DE" noProof="0" dirty="0"/>
        </a:p>
      </dgm:t>
    </dgm:pt>
    <dgm:pt modelId="{CF9C7F8B-ACA5-4AF8-A08B-0E80CF03A32B}" type="pres">
      <dgm:prSet presAssocID="{B52194AD-BC1D-40A5-8061-74ED970CF0EC}" presName="Name0" presStyleCnt="0">
        <dgm:presLayoutVars>
          <dgm:chMax/>
          <dgm:chPref/>
          <dgm:animLvl val="lvl"/>
        </dgm:presLayoutVars>
      </dgm:prSet>
      <dgm:spPr/>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3">
        <dgm:presLayoutVars>
          <dgm:chMax val="1"/>
          <dgm:chPref val="1"/>
          <dgm:bulletEnabled val="1"/>
        </dgm:presLayoutVars>
      </dgm:prSet>
      <dgm:spPr/>
    </dgm:pt>
    <dgm:pt modelId="{E6B3F149-FD9C-4184-B517-50DE17DC9F42}" type="pres">
      <dgm:prSet presAssocID="{470436C2-AB8C-44D2-A601-D202EF28CAB9}" presName="Childtext1" presStyleLbl="revTx" presStyleIdx="0" presStyleCnt="3">
        <dgm:presLayoutVars>
          <dgm:chMax val="0"/>
          <dgm:chPref val="0"/>
          <dgm:bulletEnabled/>
        </dgm:presLayoutVars>
      </dgm:prSet>
      <dgm:spPr/>
    </dgm:pt>
    <dgm:pt modelId="{9A3567F5-3505-4A84-B150-84541A114DAE}" type="pres">
      <dgm:prSet presAssocID="{470436C2-AB8C-44D2-A601-D202EF28CAB9}"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3"/>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2"/>
      <dgm:spPr/>
    </dgm:pt>
    <dgm:pt modelId="{3F8C7F44-0E39-4E64-AFA3-81ED9F564258}" type="pres">
      <dgm:prSet presAssocID="{784C4D9C-6BD9-46A6-818E-2F9E32A0005D}" presName="composite" presStyleCnt="0"/>
      <dgm:spPr/>
    </dgm:pt>
    <dgm:pt modelId="{8EAC610B-FC2D-4E66-A096-2E23A75E8CE6}" type="pres">
      <dgm:prSet presAssocID="{784C4D9C-6BD9-46A6-818E-2F9E32A0005D}" presName="Parent1" presStyleLbl="alignNode1" presStyleIdx="1" presStyleCnt="3">
        <dgm:presLayoutVars>
          <dgm:chMax val="1"/>
          <dgm:chPref val="1"/>
          <dgm:bulletEnabled val="1"/>
        </dgm:presLayoutVars>
      </dgm:prSet>
      <dgm:spPr>
        <a:prstGeom prst="homePlate">
          <a:avLst/>
        </a:prstGeom>
      </dgm:spPr>
    </dgm:pt>
    <dgm:pt modelId="{4EBF67CA-7B13-4FE6-A5D4-F2B5DBB8EF10}" type="pres">
      <dgm:prSet presAssocID="{784C4D9C-6BD9-46A6-818E-2F9E32A0005D}" presName="Childtext1" presStyleLbl="revTx" presStyleIdx="1" presStyleCnt="3">
        <dgm:presLayoutVars>
          <dgm:chMax val="0"/>
          <dgm:chPref val="0"/>
          <dgm:bulletEnabled/>
        </dgm:presLayoutVars>
      </dgm:prSet>
      <dgm:spPr/>
    </dgm:pt>
    <dgm:pt modelId="{EF2BCF49-D21A-4CE2-AE95-81209766FB18}" type="pres">
      <dgm:prSet presAssocID="{784C4D9C-6BD9-46A6-818E-2F9E32A0005D}"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0CC65804-80E2-457A-A25B-A52705EE142F}" type="pres">
      <dgm:prSet presAssocID="{784C4D9C-6BD9-46A6-818E-2F9E32A0005D}" presName="ConnectLineEnd" presStyleLbl="node1" presStyleIdx="1" presStyleCnt="3"/>
      <dgm:spPr/>
    </dgm:pt>
    <dgm:pt modelId="{004F0C39-4635-43A3-8A4E-EA640B51ABF7}" type="pres">
      <dgm:prSet presAssocID="{784C4D9C-6BD9-46A6-818E-2F9E32A0005D}" presName="EmptyPane" presStyleCnt="0"/>
      <dgm:spPr/>
    </dgm:pt>
    <dgm:pt modelId="{61A8C36E-8A1B-40F2-AED1-4DCA68BADEF4}" type="pres">
      <dgm:prSet presAssocID="{C821C06E-AE69-427E-BAC3-DD095C5F5DE2}" presName="spaceBetweenRectangles" presStyleLbl="fgAcc1" presStyleIdx="1" presStyleCnt="2"/>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2" presStyleCnt="3">
        <dgm:presLayoutVars>
          <dgm:chMax val="1"/>
          <dgm:chPref val="1"/>
          <dgm:bulletEnabled val="1"/>
        </dgm:presLayoutVars>
      </dgm:prSet>
      <dgm:spPr>
        <a:prstGeom prst="rect">
          <a:avLst/>
        </a:prstGeom>
      </dgm:spPr>
    </dgm:pt>
    <dgm:pt modelId="{5401E5BC-5137-49E4-9201-53966AC64854}" type="pres">
      <dgm:prSet presAssocID="{2B69C150-C962-46ED-A032-6DFF25CF63C4}" presName="Childtext1" presStyleLbl="revTx" presStyleIdx="2" presStyleCnt="3">
        <dgm:presLayoutVars>
          <dgm:chMax val="0"/>
          <dgm:chPref val="0"/>
          <dgm:bulletEnabled/>
        </dgm:presLayoutVars>
      </dgm:prSet>
      <dgm:spPr/>
    </dgm:pt>
    <dgm:pt modelId="{74850E5A-A27F-4C49-B524-9BDA42FD5C7E}" type="pres">
      <dgm:prSet presAssocID="{2B69C150-C962-46ED-A032-6DFF25CF63C4}"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2" presStyleCnt="3"/>
      <dgm:spPr/>
    </dgm:pt>
    <dgm:pt modelId="{EC21299B-726A-4025-B88D-0937A475202F}" type="pres">
      <dgm:prSet presAssocID="{2B69C150-C962-46ED-A032-6DFF25CF63C4}" presName="EmptyPane" presStyleCnt="0"/>
      <dgm:spPr/>
    </dgm:pt>
  </dgm:ptLst>
  <dgm:cxnLst>
    <dgm:cxn modelId="{32E6360B-3755-4D38-8AB6-CAC505AB303E}" srcId="{B52194AD-BC1D-40A5-8061-74ED970CF0EC}" destId="{2B69C150-C962-46ED-A032-6DFF25CF63C4}" srcOrd="2" destOrd="0" parTransId="{985FED35-869E-42B1-BCFA-A365B4BDACEE}" sibTransId="{C2F2AFDD-9240-4783-9934-D9D85FC72453}"/>
    <dgm:cxn modelId="{E68B4513-2346-4BC4-A736-5E30B7B2BE9E}" type="presOf" srcId="{D0A82FB8-1752-4D6F-8410-65D45BE9561E}" destId="{4EBF67CA-7B13-4FE6-A5D4-F2B5DBB8EF10}" srcOrd="0" destOrd="0" presId="urn:microsoft.com/office/officeart/2016/7/layout/HexagonTimeline"/>
    <dgm:cxn modelId="{6AD97E18-ACBB-471F-8B66-DBA87E11FE6B}" srcId="{2B69C150-C962-46ED-A032-6DFF25CF63C4}" destId="{5B974753-1C15-4996-AB69-D42EF9473348}" srcOrd="1" destOrd="0" parTransId="{743B8B2C-48CC-46EF-8DCA-B2AE7DD353CE}" sibTransId="{D0D784E3-44C0-4767-9BB8-CE649B3EB63F}"/>
    <dgm:cxn modelId="{517CB325-62EC-4E0E-91C0-0C1B58BB5F0A}" srcId="{470436C2-AB8C-44D2-A601-D202EF28CAB9}" destId="{FA711432-52FF-449A-96AC-E9B964DAEC35}" srcOrd="0" destOrd="0" parTransId="{548254CE-91A1-47E3-A412-38531D7A795D}" sibTransId="{C416A550-A52D-406F-B186-5FDD3F472F71}"/>
    <dgm:cxn modelId="{B2A1BA27-7C12-4814-95DB-77B1C968FF30}" type="presOf" srcId="{5B974753-1C15-4996-AB69-D42EF9473348}" destId="{5401E5BC-5137-49E4-9201-53966AC64854}" srcOrd="0" destOrd="1" presId="urn:microsoft.com/office/officeart/2016/7/layout/HexagonTimeline"/>
    <dgm:cxn modelId="{ADD64242-AC47-4D8E-B6CF-E68B6EBBE21C}" srcId="{2B69C150-C962-46ED-A032-6DFF25CF63C4}" destId="{F8C565CB-F02F-49DD-8F1A-E2D32306B445}" srcOrd="0" destOrd="0" parTransId="{116086E4-3DA2-4410-9B39-9F62847B9BDE}" sibTransId="{CF4455B3-6B7C-4013-9023-23B5421D7AF5}"/>
    <dgm:cxn modelId="{53019453-0969-41D9-8CC8-44ED82421A39}" type="presOf" srcId="{B52194AD-BC1D-40A5-8061-74ED970CF0EC}" destId="{CF9C7F8B-ACA5-4AF8-A08B-0E80CF03A32B}" srcOrd="0" destOrd="0" presId="urn:microsoft.com/office/officeart/2016/7/layout/HexagonTimeline"/>
    <dgm:cxn modelId="{FEB8B378-063C-43BD-B48F-8704453FCE39}" type="presOf" srcId="{F8C565CB-F02F-49DD-8F1A-E2D32306B445}" destId="{5401E5BC-5137-49E4-9201-53966AC64854}"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7B132C82-C23B-42A3-ABBB-55E47E316820}" type="presOf" srcId="{784C4D9C-6BD9-46A6-818E-2F9E32A0005D}" destId="{8EAC610B-FC2D-4E66-A096-2E23A75E8CE6}"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652564C5-1C9F-4165-825D-2B5E369E9B08}" srcId="{784C4D9C-6BD9-46A6-818E-2F9E32A0005D}" destId="{D0A82FB8-1752-4D6F-8410-65D45BE9561E}" srcOrd="0" destOrd="0" parTransId="{61919C9B-67C1-4818-8B22-371F0349AF0B}" sibTransId="{BC71044F-3945-4433-9507-0F1DA1FDC91A}"/>
    <dgm:cxn modelId="{F942B8C5-7323-42C5-81E3-24148E3D8472}" srcId="{B52194AD-BC1D-40A5-8061-74ED970CF0EC}" destId="{470436C2-AB8C-44D2-A601-D202EF28CAB9}" srcOrd="0" destOrd="0" parTransId="{5730B730-F013-48B6-BBEF-5A501064EB00}" sibTransId="{2125FE7A-30E1-4461-8054-0105ED556DC5}"/>
    <dgm:cxn modelId="{8B7704C9-D1D4-4C4B-999B-CBC69B4AABDF}" srcId="{470436C2-AB8C-44D2-A601-D202EF28CAB9}" destId="{560C3F7B-D3FE-4E59-BF5E-99A6BD126C0C}" srcOrd="1" destOrd="0" parTransId="{1E74BF70-1AC8-449C-8798-61CFD236F92D}" sibTransId="{20D2940D-CB40-499A-ADDA-84AF24F8F33E}"/>
    <dgm:cxn modelId="{4183C3DB-38EA-4B1B-9F7D-09D4E3CC49D4}" type="presOf" srcId="{560C3F7B-D3FE-4E59-BF5E-99A6BD126C0C}" destId="{E6B3F149-FD9C-4184-B517-50DE17DC9F42}" srcOrd="0" destOrd="1" presId="urn:microsoft.com/office/officeart/2016/7/layout/HexagonTimeline"/>
    <dgm:cxn modelId="{46802EFC-9BBB-47EF-8ED9-9055FA2CDFB1}" srcId="{B52194AD-BC1D-40A5-8061-74ED970CF0EC}" destId="{784C4D9C-6BD9-46A6-818E-2F9E32A0005D}" srcOrd="1" destOrd="0" parTransId="{8A955203-16FE-4E4A-A198-0745DE545A9D}" sibTransId="{C821C06E-AE69-427E-BAC3-DD095C5F5DE2}"/>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9D37C8CB-3E82-4C96-B28B-B407581E554F}" type="presParOf" srcId="{CF9C7F8B-ACA5-4AF8-A08B-0E80CF03A32B}" destId="{3F8C7F44-0E39-4E64-AFA3-81ED9F564258}" srcOrd="2" destOrd="0" presId="urn:microsoft.com/office/officeart/2016/7/layout/HexagonTimeline"/>
    <dgm:cxn modelId="{34E19442-60C1-40F9-A532-9F6088F823B7}" type="presParOf" srcId="{3F8C7F44-0E39-4E64-AFA3-81ED9F564258}" destId="{8EAC610B-FC2D-4E66-A096-2E23A75E8CE6}" srcOrd="0" destOrd="0" presId="urn:microsoft.com/office/officeart/2016/7/layout/HexagonTimeline"/>
    <dgm:cxn modelId="{ACCCCA10-412D-49F3-BDDE-7F2620822A4F}" type="presParOf" srcId="{3F8C7F44-0E39-4E64-AFA3-81ED9F564258}" destId="{4EBF67CA-7B13-4FE6-A5D4-F2B5DBB8EF10}" srcOrd="1" destOrd="0" presId="urn:microsoft.com/office/officeart/2016/7/layout/HexagonTimeline"/>
    <dgm:cxn modelId="{DE58CB4F-28A4-41A7-AD9D-0786C2CBE573}" type="presParOf" srcId="{3F8C7F44-0E39-4E64-AFA3-81ED9F564258}" destId="{EF2BCF49-D21A-4CE2-AE95-81209766FB18}" srcOrd="2" destOrd="0" presId="urn:microsoft.com/office/officeart/2016/7/layout/HexagonTimeline"/>
    <dgm:cxn modelId="{49F451C7-46F1-4D88-95C8-0EE862A46B8C}" type="presParOf" srcId="{3F8C7F44-0E39-4E64-AFA3-81ED9F564258}" destId="{0CC65804-80E2-457A-A25B-A52705EE142F}" srcOrd="3" destOrd="0" presId="urn:microsoft.com/office/officeart/2016/7/layout/HexagonTimeline"/>
    <dgm:cxn modelId="{6EC57F56-5F73-422F-A881-0737F4A8749F}" type="presParOf" srcId="{3F8C7F44-0E39-4E64-AFA3-81ED9F564258}" destId="{004F0C39-4635-43A3-8A4E-EA640B51ABF7}" srcOrd="4" destOrd="0" presId="urn:microsoft.com/office/officeart/2016/7/layout/HexagonTimeline"/>
    <dgm:cxn modelId="{010D9234-25DE-4A44-97EF-DB4F5DBC61F2}" type="presParOf" srcId="{CF9C7F8B-ACA5-4AF8-A08B-0E80CF03A32B}" destId="{61A8C36E-8A1B-40F2-AED1-4DCA68BADEF4}" srcOrd="3" destOrd="0" presId="urn:microsoft.com/office/officeart/2016/7/layout/HexagonTimeline"/>
    <dgm:cxn modelId="{8CCB8D40-E4B5-4972-BD51-A718E2557FB0}" type="presParOf" srcId="{CF9C7F8B-ACA5-4AF8-A08B-0E80CF03A32B}" destId="{25653124-9BAA-4AE1-8304-AA26FB2E3F53}" srcOrd="4"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24D58-EA27-4E94-B0FA-7102D2691BC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de-AT"/>
        </a:p>
      </dgm:t>
    </dgm:pt>
    <dgm:pt modelId="{635E790E-FE86-4D8C-A6EC-3A4360BA0A38}">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2-stufige Überschuldungsprüfung</a:t>
          </a:r>
        </a:p>
      </dgm:t>
    </dgm:pt>
    <dgm:pt modelId="{990C2180-EC55-4696-9B28-1E8C08130FC0}" type="parTrans" cxnId="{25580E55-BECE-444C-9973-81F582B472CE}">
      <dgm:prSet/>
      <dgm:spPr/>
      <dgm:t>
        <a:bodyPr/>
        <a:lstStyle/>
        <a:p>
          <a:endParaRPr lang="de-AT"/>
        </a:p>
      </dgm:t>
    </dgm:pt>
    <dgm:pt modelId="{882108F0-AA19-4D05-8F26-BD6FD0A8178C}" type="sibTrans" cxnId="{25580E55-BECE-444C-9973-81F582B472CE}">
      <dgm:prSet/>
      <dgm:spPr/>
      <dgm:t>
        <a:bodyPr/>
        <a:lstStyle/>
        <a:p>
          <a:endParaRPr lang="de-AT"/>
        </a:p>
      </dgm:t>
    </dgm:pt>
    <dgm:pt modelId="{36DCDC40-9C4D-4BE0-86F8-2D60C4D7307B}">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Buchmäßige Überschuldung?</a:t>
          </a:r>
        </a:p>
      </dgm:t>
    </dgm:pt>
    <dgm:pt modelId="{4E2B9593-5A24-4E04-A60A-8390A901ADCA}" type="parTrans" cxnId="{D287162B-0311-4B83-B776-34DBC94480BC}">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endParaRPr lang="de-AT"/>
        </a:p>
      </dgm:t>
    </dgm:pt>
    <dgm:pt modelId="{82030188-5162-4B71-BFD8-584F7F06CBD8}" type="sibTrans" cxnId="{D287162B-0311-4B83-B776-34DBC94480BC}">
      <dgm:prSet/>
      <dgm:spPr/>
      <dgm:t>
        <a:bodyPr/>
        <a:lstStyle/>
        <a:p>
          <a:endParaRPr lang="de-AT"/>
        </a:p>
      </dgm:t>
    </dgm:pt>
    <dgm:pt modelId="{3C6FAF2C-49FB-438A-AF75-5FF440D0767D}">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Negatives Eigenkapital?</a:t>
          </a:r>
        </a:p>
      </dgm:t>
    </dgm:pt>
    <dgm:pt modelId="{340AE26E-4157-41B6-8E7F-E84E117A9966}" type="parTrans" cxnId="{27BD8C8D-C445-4D0A-BB30-9EC254B603DA}">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endParaRPr lang="de-AT"/>
        </a:p>
      </dgm:t>
    </dgm:pt>
    <dgm:pt modelId="{5389472A-E413-48BC-A9A2-8E77C076A8A6}" type="sibTrans" cxnId="{27BD8C8D-C445-4D0A-BB30-9EC254B603DA}">
      <dgm:prSet/>
      <dgm:spPr/>
      <dgm:t>
        <a:bodyPr/>
        <a:lstStyle/>
        <a:p>
          <a:endParaRPr lang="de-AT"/>
        </a:p>
      </dgm:t>
    </dgm:pt>
    <dgm:pt modelId="{CA861192-29D5-40ED-AC9B-CC2C41C22A68}">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Stille Reserven/Stille Lasten?</a:t>
          </a:r>
        </a:p>
      </dgm:t>
    </dgm:pt>
    <dgm:pt modelId="{FA0B0CBE-413B-4A2A-92C3-A3FFAE23D1F5}" type="parTrans" cxnId="{5351CD5F-CFD0-46D8-B84C-B11329740859}">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endParaRPr lang="de-AT"/>
        </a:p>
      </dgm:t>
    </dgm:pt>
    <dgm:pt modelId="{C9752B24-1FBC-473F-A577-4D2A28DEAF87}" type="sibTrans" cxnId="{5351CD5F-CFD0-46D8-B84C-B11329740859}">
      <dgm:prSet/>
      <dgm:spPr/>
      <dgm:t>
        <a:bodyPr/>
        <a:lstStyle/>
        <a:p>
          <a:endParaRPr lang="de-AT"/>
        </a:p>
      </dgm:t>
    </dgm:pt>
    <dgm:pt modelId="{46F8F940-24DA-477B-AE1A-CD4DB9DC1003}">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Fortbestehensprognose</a:t>
          </a:r>
        </a:p>
      </dgm:t>
    </dgm:pt>
    <dgm:pt modelId="{EF2D4C8F-CE57-44A6-8AC3-7AB2AB1D8602}" type="parTrans" cxnId="{1C61733F-F4AC-4AAD-BDFC-007698C08F4D}">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endParaRPr lang="de-AT"/>
        </a:p>
      </dgm:t>
    </dgm:pt>
    <dgm:pt modelId="{DB9666A5-B135-40E2-AA4B-A801A5204E56}" type="sibTrans" cxnId="{1C61733F-F4AC-4AAD-BDFC-007698C08F4D}">
      <dgm:prSet/>
      <dgm:spPr/>
      <dgm:t>
        <a:bodyPr/>
        <a:lstStyle/>
        <a:p>
          <a:endParaRPr lang="de-AT"/>
        </a:p>
      </dgm:t>
    </dgm:pt>
    <dgm:pt modelId="{F6182CB5-81DE-4E79-A154-BC5C431C9512}">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Primärprognose</a:t>
          </a:r>
        </a:p>
      </dgm:t>
    </dgm:pt>
    <dgm:pt modelId="{76964F2A-DDDB-4637-B184-FA2BAA8FB7DF}" type="parTrans" cxnId="{8B5F4052-50C4-43EC-A56F-2F959A5B6BE7}">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endParaRPr lang="de-AT"/>
        </a:p>
      </dgm:t>
    </dgm:pt>
    <dgm:pt modelId="{7D2D299E-160A-4473-BB69-6709D4BBB673}" type="sibTrans" cxnId="{8B5F4052-50C4-43EC-A56F-2F959A5B6BE7}">
      <dgm:prSet/>
      <dgm:spPr/>
      <dgm:t>
        <a:bodyPr/>
        <a:lstStyle/>
        <a:p>
          <a:endParaRPr lang="de-AT"/>
        </a:p>
      </dgm:t>
    </dgm:pt>
    <dgm:pt modelId="{134AB323-F56F-40EE-832C-ED65813A52A4}">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Sekundärprognose</a:t>
          </a:r>
        </a:p>
      </dgm:t>
    </dgm:pt>
    <dgm:pt modelId="{B73067A8-E78D-440D-91D3-46A305F9BEC4}" type="parTrans" cxnId="{587B810D-AE5E-44C2-B79A-E0A5CA303813}">
      <dgm:prSet>
        <dgm:style>
          <a:lnRef idx="0">
            <a:scrgbClr r="0" g="0" b="0"/>
          </a:lnRef>
          <a:fillRef idx="0">
            <a:scrgbClr r="0" g="0" b="0"/>
          </a:fillRef>
          <a:effectRef idx="0">
            <a:scrgbClr r="0" g="0" b="0"/>
          </a:effectRef>
          <a:fontRef idx="minor">
            <a:schemeClr val="tx1"/>
          </a:fontRef>
        </dgm:style>
      </dgm:prSet>
      <dgm:spPr>
        <a:ln w="9525" cap="flat" cmpd="sng" algn="ctr">
          <a:solidFill>
            <a:schemeClr val="accent1"/>
          </a:solidFill>
          <a:prstDash val="solid"/>
          <a:round/>
          <a:headEnd type="none" w="med" len="med"/>
          <a:tailEnd type="arrow" w="med" len="med"/>
        </a:ln>
      </dgm:spPr>
      <dgm:t>
        <a:bodyPr/>
        <a:lstStyle/>
        <a:p>
          <a:endParaRPr lang="de-AT"/>
        </a:p>
      </dgm:t>
    </dgm:pt>
    <dgm:pt modelId="{78216543-D8B7-4AC8-82ED-7219968E2E1C}" type="sibTrans" cxnId="{587B810D-AE5E-44C2-B79A-E0A5CA303813}">
      <dgm:prSet/>
      <dgm:spPr/>
      <dgm:t>
        <a:bodyPr/>
        <a:lstStyle/>
        <a:p>
          <a:endParaRPr lang="de-AT"/>
        </a:p>
      </dgm:t>
    </dgm:pt>
    <dgm:pt modelId="{783892AB-98A6-4692-9E64-3FB552128491}">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Zahlungsplan</a:t>
          </a:r>
        </a:p>
      </dgm:t>
    </dgm:pt>
    <dgm:pt modelId="{DD77A73E-BCD7-44D3-9C46-764122C0CA7B}" type="parTrans" cxnId="{EB2FDAF9-A2D5-473D-9C03-CB23656234F3}">
      <dgm:prSet/>
      <dgm:spPr/>
      <dgm:t>
        <a:bodyPr/>
        <a:lstStyle/>
        <a:p>
          <a:endParaRPr lang="de-AT"/>
        </a:p>
      </dgm:t>
    </dgm:pt>
    <dgm:pt modelId="{DC8721AB-614B-4730-9A3F-A1CCE6A93120}" type="sibTrans" cxnId="{EB2FDAF9-A2D5-473D-9C03-CB23656234F3}">
      <dgm:prSet/>
      <dgm:spPr/>
      <dgm:t>
        <a:bodyPr/>
        <a:lstStyle/>
        <a:p>
          <a:endParaRPr lang="de-AT"/>
        </a:p>
      </dgm:t>
    </dgm:pt>
    <dgm:pt modelId="{781FFB52-0041-40AE-B3D4-323BF1272AA7}">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12 Monate</a:t>
          </a:r>
        </a:p>
      </dgm:t>
    </dgm:pt>
    <dgm:pt modelId="{CFDC4EAD-DC72-46AD-BBCC-27083A887CB2}" type="parTrans" cxnId="{1F96D706-EF39-4C66-8494-40BC09989B71}">
      <dgm:prSet/>
      <dgm:spPr/>
      <dgm:t>
        <a:bodyPr/>
        <a:lstStyle/>
        <a:p>
          <a:endParaRPr lang="de-AT"/>
        </a:p>
      </dgm:t>
    </dgm:pt>
    <dgm:pt modelId="{84C91348-7010-46C9-8CF9-B2DD0C70C0BF}" type="sibTrans" cxnId="{1F96D706-EF39-4C66-8494-40BC09989B71}">
      <dgm:prSet/>
      <dgm:spPr/>
      <dgm:t>
        <a:bodyPr/>
        <a:lstStyle/>
        <a:p>
          <a:endParaRPr lang="de-AT"/>
        </a:p>
      </dgm:t>
    </dgm:pt>
    <dgm:pt modelId="{5F98F454-CC24-4157-865A-BBE9B86E0438}">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Turn-</a:t>
          </a:r>
          <a:r>
            <a:rPr lang="de-AT" dirty="0" err="1">
              <a:solidFill>
                <a:schemeClr val="bg1"/>
              </a:solidFill>
              <a:effectLst/>
            </a:rPr>
            <a:t>Around</a:t>
          </a:r>
          <a:endParaRPr lang="de-AT" dirty="0">
            <a:solidFill>
              <a:schemeClr val="bg1"/>
            </a:solidFill>
            <a:effectLst/>
          </a:endParaRPr>
        </a:p>
      </dgm:t>
    </dgm:pt>
    <dgm:pt modelId="{ACC9145A-148A-4715-A44B-C5C69C4B1F40}" type="parTrans" cxnId="{217BE27B-808C-44E7-80E5-AB9D08E89381}">
      <dgm:prSet/>
      <dgm:spPr/>
      <dgm:t>
        <a:bodyPr/>
        <a:lstStyle/>
        <a:p>
          <a:endParaRPr lang="de-AT"/>
        </a:p>
      </dgm:t>
    </dgm:pt>
    <dgm:pt modelId="{6BAFD224-89C3-4616-A525-2000C627EE25}" type="sibTrans" cxnId="{217BE27B-808C-44E7-80E5-AB9D08E89381}">
      <dgm:prSet/>
      <dgm:spPr/>
      <dgm:t>
        <a:bodyPr/>
        <a:lstStyle/>
        <a:p>
          <a:endParaRPr lang="de-AT"/>
        </a:p>
      </dgm:t>
    </dgm:pt>
    <dgm:pt modelId="{62B4957C-513B-420F-820F-79CC0B9A719E}">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2-3 Jahre</a:t>
          </a:r>
        </a:p>
      </dgm:t>
    </dgm:pt>
    <dgm:pt modelId="{D9B118F4-1929-4FAB-8F4E-9CA63DEFB234}" type="parTrans" cxnId="{D16B16CD-A7AC-47A0-B1E4-7636E2964E67}">
      <dgm:prSet/>
      <dgm:spPr/>
      <dgm:t>
        <a:bodyPr/>
        <a:lstStyle/>
        <a:p>
          <a:endParaRPr lang="de-AT"/>
        </a:p>
      </dgm:t>
    </dgm:pt>
    <dgm:pt modelId="{F84A4997-DC07-405D-BCD7-80EDCE509611}" type="sibTrans" cxnId="{D16B16CD-A7AC-47A0-B1E4-7636E2964E67}">
      <dgm:prSet/>
      <dgm:spPr/>
      <dgm:t>
        <a:bodyPr/>
        <a:lstStyle/>
        <a:p>
          <a:endParaRPr lang="de-AT"/>
        </a:p>
      </dgm:t>
    </dgm:pt>
    <dgm:pt modelId="{5A01EBB4-9692-4C5F-96D8-98EF909AD643}">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Liquiditätskennzahlen</a:t>
          </a:r>
        </a:p>
      </dgm:t>
    </dgm:pt>
    <dgm:pt modelId="{5A0F9E2C-DCB4-4DB9-9C74-199981C9C313}" type="parTrans" cxnId="{F590C081-E32A-413F-B6E2-0D96750FC8E2}">
      <dgm:prSet/>
      <dgm:spPr/>
      <dgm:t>
        <a:bodyPr/>
        <a:lstStyle/>
        <a:p>
          <a:endParaRPr lang="de-AT"/>
        </a:p>
      </dgm:t>
    </dgm:pt>
    <dgm:pt modelId="{BAED5CCE-1D30-4F0A-BECF-DA1876C5E7F0}" type="sibTrans" cxnId="{F590C081-E32A-413F-B6E2-0D96750FC8E2}">
      <dgm:prSet/>
      <dgm:spPr/>
      <dgm:t>
        <a:bodyPr/>
        <a:lstStyle/>
        <a:p>
          <a:endParaRPr lang="de-AT"/>
        </a:p>
      </dgm:t>
    </dgm:pt>
    <dgm:pt modelId="{F747132B-8CED-46A0-B1F5-7543CCAED128}">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Ertragskennzahlen</a:t>
          </a:r>
        </a:p>
      </dgm:t>
    </dgm:pt>
    <dgm:pt modelId="{DF4BB6C4-16FF-4143-A26C-B66383D38044}" type="parTrans" cxnId="{88A8D11A-EACB-4E61-8044-9C349685DDCD}">
      <dgm:prSet/>
      <dgm:spPr/>
      <dgm:t>
        <a:bodyPr/>
        <a:lstStyle/>
        <a:p>
          <a:endParaRPr lang="de-AT"/>
        </a:p>
      </dgm:t>
    </dgm:pt>
    <dgm:pt modelId="{B00CAAEE-FCE2-45F7-A5A3-4C6DA74CBBEA}" type="sibTrans" cxnId="{88A8D11A-EACB-4E61-8044-9C349685DDCD}">
      <dgm:prSet/>
      <dgm:spPr/>
      <dgm:t>
        <a:bodyPr/>
        <a:lstStyle/>
        <a:p>
          <a:endParaRPr lang="de-AT"/>
        </a:p>
      </dgm:t>
    </dgm:pt>
    <dgm:pt modelId="{7F881DB6-224B-4A1A-8397-50F2F1DF46CA}">
      <dgm:prSet phldrT="[Text]"/>
      <dgm:spPr>
        <a:ln>
          <a:solidFill>
            <a:schemeClr val="bg1"/>
          </a:solidFill>
        </a:ln>
        <a:effectLst>
          <a:outerShdw blurRad="50800" dist="50800" dir="5400000" algn="ctr" rotWithShape="0">
            <a:schemeClr val="bg1"/>
          </a:outerShdw>
        </a:effectLst>
      </dgm:spPr>
      <dgm:t>
        <a:bodyPr/>
        <a:lstStyle/>
        <a:p>
          <a:r>
            <a:rPr lang="de-AT" dirty="0">
              <a:solidFill>
                <a:schemeClr val="bg1"/>
              </a:solidFill>
              <a:effectLst/>
            </a:rPr>
            <a:t>Eigenkapital </a:t>
          </a:r>
          <a:r>
            <a:rPr lang="de-AT">
              <a:solidFill>
                <a:schemeClr val="bg1"/>
              </a:solidFill>
              <a:effectLst/>
            </a:rPr>
            <a:t>zu Liquidationswerten</a:t>
          </a:r>
          <a:endParaRPr lang="de-AT" dirty="0">
            <a:solidFill>
              <a:schemeClr val="bg1"/>
            </a:solidFill>
            <a:effectLst/>
          </a:endParaRPr>
        </a:p>
      </dgm:t>
    </dgm:pt>
    <dgm:pt modelId="{C7DBE659-133C-4673-A673-1EE1B2F9F8DB}" type="parTrans" cxnId="{9C8D6DF8-0996-438D-88C3-35C2EB39AFD1}">
      <dgm:prSet/>
      <dgm:spPr/>
      <dgm:t>
        <a:bodyPr/>
        <a:lstStyle/>
        <a:p>
          <a:endParaRPr lang="de-AT"/>
        </a:p>
      </dgm:t>
    </dgm:pt>
    <dgm:pt modelId="{8C80B7C4-683A-4065-B6ED-B391B2CF363B}" type="sibTrans" cxnId="{9C8D6DF8-0996-438D-88C3-35C2EB39AFD1}">
      <dgm:prSet/>
      <dgm:spPr/>
      <dgm:t>
        <a:bodyPr/>
        <a:lstStyle/>
        <a:p>
          <a:endParaRPr lang="de-AT"/>
        </a:p>
      </dgm:t>
    </dgm:pt>
    <dgm:pt modelId="{FA3A209A-76E6-412B-B8CD-B56EB6344F9E}" type="pres">
      <dgm:prSet presAssocID="{B3E24D58-EA27-4E94-B0FA-7102D2691BC2}" presName="hierChild1" presStyleCnt="0">
        <dgm:presLayoutVars>
          <dgm:orgChart val="1"/>
          <dgm:chPref val="1"/>
          <dgm:dir/>
          <dgm:animOne val="branch"/>
          <dgm:animLvl val="lvl"/>
          <dgm:resizeHandles/>
        </dgm:presLayoutVars>
      </dgm:prSet>
      <dgm:spPr/>
    </dgm:pt>
    <dgm:pt modelId="{086C2194-48B0-415B-8C80-193297CA03B4}" type="pres">
      <dgm:prSet presAssocID="{635E790E-FE86-4D8C-A6EC-3A4360BA0A38}" presName="hierRoot1" presStyleCnt="0">
        <dgm:presLayoutVars>
          <dgm:hierBranch val="init"/>
        </dgm:presLayoutVars>
      </dgm:prSet>
      <dgm:spPr/>
    </dgm:pt>
    <dgm:pt modelId="{B3A792EA-F828-4AC3-B520-0D67F5BABC85}" type="pres">
      <dgm:prSet presAssocID="{635E790E-FE86-4D8C-A6EC-3A4360BA0A38}" presName="rootComposite1" presStyleCnt="0"/>
      <dgm:spPr/>
    </dgm:pt>
    <dgm:pt modelId="{A3D1ECBC-6BEF-4CC8-B091-F712E20F11D3}" type="pres">
      <dgm:prSet presAssocID="{635E790E-FE86-4D8C-A6EC-3A4360BA0A38}" presName="rootText1" presStyleLbl="node0" presStyleIdx="0" presStyleCnt="2" custLinFactNeighborX="2318" custLinFactNeighborY="-6219">
        <dgm:presLayoutVars>
          <dgm:chPref val="3"/>
        </dgm:presLayoutVars>
      </dgm:prSet>
      <dgm:spPr/>
    </dgm:pt>
    <dgm:pt modelId="{58316E23-C0BC-455A-9933-EAE86D0750C9}" type="pres">
      <dgm:prSet presAssocID="{635E790E-FE86-4D8C-A6EC-3A4360BA0A38}" presName="rootConnector1" presStyleLbl="node1" presStyleIdx="0" presStyleCnt="0"/>
      <dgm:spPr/>
    </dgm:pt>
    <dgm:pt modelId="{7945DD83-7C2D-46DE-A36E-256AAAEB1255}" type="pres">
      <dgm:prSet presAssocID="{635E790E-FE86-4D8C-A6EC-3A4360BA0A38}" presName="hierChild2" presStyleCnt="0"/>
      <dgm:spPr/>
    </dgm:pt>
    <dgm:pt modelId="{7FE876AD-439A-4C27-BB62-0899612CD9D5}" type="pres">
      <dgm:prSet presAssocID="{4E2B9593-5A24-4E04-A60A-8390A901ADCA}" presName="Name64" presStyleLbl="parChTrans1D2" presStyleIdx="0" presStyleCnt="2"/>
      <dgm:spPr/>
    </dgm:pt>
    <dgm:pt modelId="{F9CE6958-5E87-41D9-BD56-CCF62DF31899}" type="pres">
      <dgm:prSet presAssocID="{36DCDC40-9C4D-4BE0-86F8-2D60C4D7307B}" presName="hierRoot2" presStyleCnt="0">
        <dgm:presLayoutVars>
          <dgm:hierBranch val="init"/>
        </dgm:presLayoutVars>
      </dgm:prSet>
      <dgm:spPr/>
    </dgm:pt>
    <dgm:pt modelId="{BA2CBDC6-DFDC-4F9A-9165-411E0BFE4891}" type="pres">
      <dgm:prSet presAssocID="{36DCDC40-9C4D-4BE0-86F8-2D60C4D7307B}" presName="rootComposite" presStyleCnt="0"/>
      <dgm:spPr/>
    </dgm:pt>
    <dgm:pt modelId="{43BAFFA7-6FE9-47EF-B730-49696F563DA2}" type="pres">
      <dgm:prSet presAssocID="{36DCDC40-9C4D-4BE0-86F8-2D60C4D7307B}" presName="rootText" presStyleLbl="node2" presStyleIdx="0" presStyleCnt="2" custLinFactNeighborX="2318" custLinFactNeighborY="-6219">
        <dgm:presLayoutVars>
          <dgm:chPref val="3"/>
        </dgm:presLayoutVars>
      </dgm:prSet>
      <dgm:spPr/>
    </dgm:pt>
    <dgm:pt modelId="{E8E69369-74EE-4938-9C3F-26478766ECC0}" type="pres">
      <dgm:prSet presAssocID="{36DCDC40-9C4D-4BE0-86F8-2D60C4D7307B}" presName="rootConnector" presStyleLbl="node2" presStyleIdx="0" presStyleCnt="2"/>
      <dgm:spPr/>
    </dgm:pt>
    <dgm:pt modelId="{F2A4C9F5-2CE9-4976-960D-620043F4B327}" type="pres">
      <dgm:prSet presAssocID="{36DCDC40-9C4D-4BE0-86F8-2D60C4D7307B}" presName="hierChild4" presStyleCnt="0"/>
      <dgm:spPr/>
    </dgm:pt>
    <dgm:pt modelId="{B84A3BC8-4B08-4422-B39A-F84807805E0E}" type="pres">
      <dgm:prSet presAssocID="{340AE26E-4157-41B6-8E7F-E84E117A9966}" presName="Name64" presStyleLbl="parChTrans1D3" presStyleIdx="0" presStyleCnt="4"/>
      <dgm:spPr/>
    </dgm:pt>
    <dgm:pt modelId="{44A4F947-571A-4B66-BF6B-51CA9F729A57}" type="pres">
      <dgm:prSet presAssocID="{3C6FAF2C-49FB-438A-AF75-5FF440D0767D}" presName="hierRoot2" presStyleCnt="0">
        <dgm:presLayoutVars>
          <dgm:hierBranch val="init"/>
        </dgm:presLayoutVars>
      </dgm:prSet>
      <dgm:spPr/>
    </dgm:pt>
    <dgm:pt modelId="{DABA1CAA-4C02-49E9-A5BC-86D54E900E17}" type="pres">
      <dgm:prSet presAssocID="{3C6FAF2C-49FB-438A-AF75-5FF440D0767D}" presName="rootComposite" presStyleCnt="0"/>
      <dgm:spPr/>
    </dgm:pt>
    <dgm:pt modelId="{C6423420-BB17-45EA-8627-9071C5D23E64}" type="pres">
      <dgm:prSet presAssocID="{3C6FAF2C-49FB-438A-AF75-5FF440D0767D}" presName="rootText" presStyleLbl="node3" presStyleIdx="0" presStyleCnt="4" custLinFactNeighborX="241" custLinFactNeighborY="0">
        <dgm:presLayoutVars>
          <dgm:chPref val="3"/>
        </dgm:presLayoutVars>
      </dgm:prSet>
      <dgm:spPr/>
    </dgm:pt>
    <dgm:pt modelId="{77924112-096C-4F31-9519-3EFE4E5B23CD}" type="pres">
      <dgm:prSet presAssocID="{3C6FAF2C-49FB-438A-AF75-5FF440D0767D}" presName="rootConnector" presStyleLbl="node3" presStyleIdx="0" presStyleCnt="4"/>
      <dgm:spPr/>
    </dgm:pt>
    <dgm:pt modelId="{9ACC7660-02F8-47F6-B6CF-E0BA4A8F93F6}" type="pres">
      <dgm:prSet presAssocID="{3C6FAF2C-49FB-438A-AF75-5FF440D0767D}" presName="hierChild4" presStyleCnt="0"/>
      <dgm:spPr/>
    </dgm:pt>
    <dgm:pt modelId="{6A624D62-627D-47BC-BBD7-AE00DDF86100}" type="pres">
      <dgm:prSet presAssocID="{3C6FAF2C-49FB-438A-AF75-5FF440D0767D}" presName="hierChild5" presStyleCnt="0"/>
      <dgm:spPr/>
    </dgm:pt>
    <dgm:pt modelId="{F153B7E2-6652-4573-B4B9-23828653B24A}" type="pres">
      <dgm:prSet presAssocID="{FA0B0CBE-413B-4A2A-92C3-A3FFAE23D1F5}" presName="Name64" presStyleLbl="parChTrans1D3" presStyleIdx="1" presStyleCnt="4"/>
      <dgm:spPr/>
    </dgm:pt>
    <dgm:pt modelId="{58B6D727-780D-49EB-9774-2C69839E4C59}" type="pres">
      <dgm:prSet presAssocID="{CA861192-29D5-40ED-AC9B-CC2C41C22A68}" presName="hierRoot2" presStyleCnt="0">
        <dgm:presLayoutVars>
          <dgm:hierBranch val="init"/>
        </dgm:presLayoutVars>
      </dgm:prSet>
      <dgm:spPr/>
    </dgm:pt>
    <dgm:pt modelId="{5F86B928-135C-4250-A9E3-A6C90EF9C821}" type="pres">
      <dgm:prSet presAssocID="{CA861192-29D5-40ED-AC9B-CC2C41C22A68}" presName="rootComposite" presStyleCnt="0"/>
      <dgm:spPr/>
    </dgm:pt>
    <dgm:pt modelId="{07815855-208D-40CA-9CCD-CBA53779F287}" type="pres">
      <dgm:prSet presAssocID="{CA861192-29D5-40ED-AC9B-CC2C41C22A68}" presName="rootText" presStyleLbl="node3" presStyleIdx="1" presStyleCnt="4" custLinFactNeighborX="2318" custLinFactNeighborY="-6219">
        <dgm:presLayoutVars>
          <dgm:chPref val="3"/>
        </dgm:presLayoutVars>
      </dgm:prSet>
      <dgm:spPr/>
    </dgm:pt>
    <dgm:pt modelId="{755D8D99-FDB2-4190-839F-DFB697F3FFF4}" type="pres">
      <dgm:prSet presAssocID="{CA861192-29D5-40ED-AC9B-CC2C41C22A68}" presName="rootConnector" presStyleLbl="node3" presStyleIdx="1" presStyleCnt="4"/>
      <dgm:spPr/>
    </dgm:pt>
    <dgm:pt modelId="{85DCC245-7DD2-47C2-8083-24CC6902C740}" type="pres">
      <dgm:prSet presAssocID="{CA861192-29D5-40ED-AC9B-CC2C41C22A68}" presName="hierChild4" presStyleCnt="0"/>
      <dgm:spPr/>
    </dgm:pt>
    <dgm:pt modelId="{5945CDF9-E097-41EC-B1FB-B0D8AD1A2C8E}" type="pres">
      <dgm:prSet presAssocID="{CA861192-29D5-40ED-AC9B-CC2C41C22A68}" presName="hierChild5" presStyleCnt="0"/>
      <dgm:spPr/>
    </dgm:pt>
    <dgm:pt modelId="{1DD67F87-8205-4BFB-8E0E-A59AE91C1A18}" type="pres">
      <dgm:prSet presAssocID="{36DCDC40-9C4D-4BE0-86F8-2D60C4D7307B}" presName="hierChild5" presStyleCnt="0"/>
      <dgm:spPr/>
    </dgm:pt>
    <dgm:pt modelId="{01AB3611-E2EC-4DEF-90A3-16D143552207}" type="pres">
      <dgm:prSet presAssocID="{EF2D4C8F-CE57-44A6-8AC3-7AB2AB1D8602}" presName="Name64" presStyleLbl="parChTrans1D2" presStyleIdx="1" presStyleCnt="2"/>
      <dgm:spPr/>
    </dgm:pt>
    <dgm:pt modelId="{DF8AD1AC-347B-40DE-B580-C3F74D2DDBF1}" type="pres">
      <dgm:prSet presAssocID="{46F8F940-24DA-477B-AE1A-CD4DB9DC1003}" presName="hierRoot2" presStyleCnt="0">
        <dgm:presLayoutVars>
          <dgm:hierBranch val="init"/>
        </dgm:presLayoutVars>
      </dgm:prSet>
      <dgm:spPr/>
    </dgm:pt>
    <dgm:pt modelId="{9D204819-0F3A-45F7-9D3B-312BF30FB313}" type="pres">
      <dgm:prSet presAssocID="{46F8F940-24DA-477B-AE1A-CD4DB9DC1003}" presName="rootComposite" presStyleCnt="0"/>
      <dgm:spPr/>
    </dgm:pt>
    <dgm:pt modelId="{FE304632-FA1D-4B0E-941F-7850FB209802}" type="pres">
      <dgm:prSet presAssocID="{46F8F940-24DA-477B-AE1A-CD4DB9DC1003}" presName="rootText" presStyleLbl="node2" presStyleIdx="1" presStyleCnt="2" custLinFactNeighborX="2001" custLinFactNeighborY="-656">
        <dgm:presLayoutVars>
          <dgm:chPref val="3"/>
        </dgm:presLayoutVars>
      </dgm:prSet>
      <dgm:spPr/>
    </dgm:pt>
    <dgm:pt modelId="{FD9FD00A-A29E-487F-9607-EDD96C06E247}" type="pres">
      <dgm:prSet presAssocID="{46F8F940-24DA-477B-AE1A-CD4DB9DC1003}" presName="rootConnector" presStyleLbl="node2" presStyleIdx="1" presStyleCnt="2"/>
      <dgm:spPr/>
    </dgm:pt>
    <dgm:pt modelId="{8CDF691D-62A5-41E0-8E1B-BF44829B20AF}" type="pres">
      <dgm:prSet presAssocID="{46F8F940-24DA-477B-AE1A-CD4DB9DC1003}" presName="hierChild4" presStyleCnt="0"/>
      <dgm:spPr/>
    </dgm:pt>
    <dgm:pt modelId="{281A5A63-287C-4F28-9271-B6F737FC6FF5}" type="pres">
      <dgm:prSet presAssocID="{76964F2A-DDDB-4637-B184-FA2BAA8FB7DF}" presName="Name64" presStyleLbl="parChTrans1D3" presStyleIdx="2" presStyleCnt="4"/>
      <dgm:spPr/>
    </dgm:pt>
    <dgm:pt modelId="{60E24E12-9DD3-4F5A-AB33-A89C669F43AA}" type="pres">
      <dgm:prSet presAssocID="{F6182CB5-81DE-4E79-A154-BC5C431C9512}" presName="hierRoot2" presStyleCnt="0">
        <dgm:presLayoutVars>
          <dgm:hierBranch val="init"/>
        </dgm:presLayoutVars>
      </dgm:prSet>
      <dgm:spPr/>
    </dgm:pt>
    <dgm:pt modelId="{67AB994D-F82C-485E-B1FE-AD05595DA09B}" type="pres">
      <dgm:prSet presAssocID="{F6182CB5-81DE-4E79-A154-BC5C431C9512}" presName="rootComposite" presStyleCnt="0"/>
      <dgm:spPr/>
    </dgm:pt>
    <dgm:pt modelId="{D9F628AF-CC26-45AD-9742-45B17479E365}" type="pres">
      <dgm:prSet presAssocID="{F6182CB5-81DE-4E79-A154-BC5C431C9512}" presName="rootText" presStyleLbl="node3" presStyleIdx="2" presStyleCnt="4">
        <dgm:presLayoutVars>
          <dgm:chPref val="3"/>
        </dgm:presLayoutVars>
      </dgm:prSet>
      <dgm:spPr/>
    </dgm:pt>
    <dgm:pt modelId="{3C591DE9-1359-4242-B921-150877225BEF}" type="pres">
      <dgm:prSet presAssocID="{F6182CB5-81DE-4E79-A154-BC5C431C9512}" presName="rootConnector" presStyleLbl="node3" presStyleIdx="2" presStyleCnt="4"/>
      <dgm:spPr/>
    </dgm:pt>
    <dgm:pt modelId="{08EA8269-8D13-4D5B-AD79-8A6E3B7B4F4F}" type="pres">
      <dgm:prSet presAssocID="{F6182CB5-81DE-4E79-A154-BC5C431C9512}" presName="hierChild4" presStyleCnt="0"/>
      <dgm:spPr/>
    </dgm:pt>
    <dgm:pt modelId="{FE646EBE-F021-440C-9E7A-A226F993BE60}" type="pres">
      <dgm:prSet presAssocID="{DD77A73E-BCD7-44D3-9C46-764122C0CA7B}" presName="Name64" presStyleLbl="parChTrans1D4" presStyleIdx="0" presStyleCnt="6"/>
      <dgm:spPr/>
    </dgm:pt>
    <dgm:pt modelId="{91DB533F-2148-4053-959E-36A270C2764C}" type="pres">
      <dgm:prSet presAssocID="{783892AB-98A6-4692-9E64-3FB552128491}" presName="hierRoot2" presStyleCnt="0">
        <dgm:presLayoutVars>
          <dgm:hierBranch val="init"/>
        </dgm:presLayoutVars>
      </dgm:prSet>
      <dgm:spPr/>
    </dgm:pt>
    <dgm:pt modelId="{7ADF23D8-37B4-4FB9-B23C-A91B118B06D8}" type="pres">
      <dgm:prSet presAssocID="{783892AB-98A6-4692-9E64-3FB552128491}" presName="rootComposite" presStyleCnt="0"/>
      <dgm:spPr/>
    </dgm:pt>
    <dgm:pt modelId="{E3C45195-E901-440B-9765-80987034B5AB}" type="pres">
      <dgm:prSet presAssocID="{783892AB-98A6-4692-9E64-3FB552128491}" presName="rootText" presStyleLbl="node4" presStyleIdx="0" presStyleCnt="6">
        <dgm:presLayoutVars>
          <dgm:chPref val="3"/>
        </dgm:presLayoutVars>
      </dgm:prSet>
      <dgm:spPr/>
    </dgm:pt>
    <dgm:pt modelId="{02009FB8-0B5E-47DB-81A2-CF1C647E27FC}" type="pres">
      <dgm:prSet presAssocID="{783892AB-98A6-4692-9E64-3FB552128491}" presName="rootConnector" presStyleLbl="node4" presStyleIdx="0" presStyleCnt="6"/>
      <dgm:spPr/>
    </dgm:pt>
    <dgm:pt modelId="{FF1E864C-08D7-42B3-9A26-6636989C4B5A}" type="pres">
      <dgm:prSet presAssocID="{783892AB-98A6-4692-9E64-3FB552128491}" presName="hierChild4" presStyleCnt="0"/>
      <dgm:spPr/>
    </dgm:pt>
    <dgm:pt modelId="{8555FBC0-8A0E-44E9-B255-BF60FA1FF310}" type="pres">
      <dgm:prSet presAssocID="{CFDC4EAD-DC72-46AD-BBCC-27083A887CB2}" presName="Name64" presStyleLbl="parChTrans1D4" presStyleIdx="1" presStyleCnt="6"/>
      <dgm:spPr/>
    </dgm:pt>
    <dgm:pt modelId="{E22B6BEA-3D5A-42AE-9ACF-B4D4771703A6}" type="pres">
      <dgm:prSet presAssocID="{781FFB52-0041-40AE-B3D4-323BF1272AA7}" presName="hierRoot2" presStyleCnt="0">
        <dgm:presLayoutVars>
          <dgm:hierBranch val="init"/>
        </dgm:presLayoutVars>
      </dgm:prSet>
      <dgm:spPr/>
    </dgm:pt>
    <dgm:pt modelId="{2846791A-BA49-4E25-BB7B-953AE9F92E44}" type="pres">
      <dgm:prSet presAssocID="{781FFB52-0041-40AE-B3D4-323BF1272AA7}" presName="rootComposite" presStyleCnt="0"/>
      <dgm:spPr/>
    </dgm:pt>
    <dgm:pt modelId="{96DAF3F7-1C77-45D9-9C6D-3E8673C2F352}" type="pres">
      <dgm:prSet presAssocID="{781FFB52-0041-40AE-B3D4-323BF1272AA7}" presName="rootText" presStyleLbl="node4" presStyleIdx="1" presStyleCnt="6">
        <dgm:presLayoutVars>
          <dgm:chPref val="3"/>
        </dgm:presLayoutVars>
      </dgm:prSet>
      <dgm:spPr/>
    </dgm:pt>
    <dgm:pt modelId="{8AF4F115-49B9-4D5D-B9BC-8E67E5F1E881}" type="pres">
      <dgm:prSet presAssocID="{781FFB52-0041-40AE-B3D4-323BF1272AA7}" presName="rootConnector" presStyleLbl="node4" presStyleIdx="1" presStyleCnt="6"/>
      <dgm:spPr/>
    </dgm:pt>
    <dgm:pt modelId="{135D3528-8F2A-45E7-93E8-695671D63997}" type="pres">
      <dgm:prSet presAssocID="{781FFB52-0041-40AE-B3D4-323BF1272AA7}" presName="hierChild4" presStyleCnt="0"/>
      <dgm:spPr/>
    </dgm:pt>
    <dgm:pt modelId="{5584AF9A-8C86-4A9C-82B3-044C7F23F340}" type="pres">
      <dgm:prSet presAssocID="{5A0F9E2C-DCB4-4DB9-9C74-199981C9C313}" presName="Name64" presStyleLbl="parChTrans1D4" presStyleIdx="2" presStyleCnt="6"/>
      <dgm:spPr/>
    </dgm:pt>
    <dgm:pt modelId="{F5FFA617-D11E-41B8-AA81-B16CF473AA31}" type="pres">
      <dgm:prSet presAssocID="{5A01EBB4-9692-4C5F-96D8-98EF909AD643}" presName="hierRoot2" presStyleCnt="0">
        <dgm:presLayoutVars>
          <dgm:hierBranch val="init"/>
        </dgm:presLayoutVars>
      </dgm:prSet>
      <dgm:spPr/>
    </dgm:pt>
    <dgm:pt modelId="{35E65A71-7806-48EF-9B7B-9C575E5A7BCA}" type="pres">
      <dgm:prSet presAssocID="{5A01EBB4-9692-4C5F-96D8-98EF909AD643}" presName="rootComposite" presStyleCnt="0"/>
      <dgm:spPr/>
    </dgm:pt>
    <dgm:pt modelId="{AC635DCA-4943-452C-B707-39B4E7D9EF92}" type="pres">
      <dgm:prSet presAssocID="{5A01EBB4-9692-4C5F-96D8-98EF909AD643}" presName="rootText" presStyleLbl="node4" presStyleIdx="2" presStyleCnt="6">
        <dgm:presLayoutVars>
          <dgm:chPref val="3"/>
        </dgm:presLayoutVars>
      </dgm:prSet>
      <dgm:spPr/>
    </dgm:pt>
    <dgm:pt modelId="{4702ECB6-3418-41B6-86A3-814B336D5EAA}" type="pres">
      <dgm:prSet presAssocID="{5A01EBB4-9692-4C5F-96D8-98EF909AD643}" presName="rootConnector" presStyleLbl="node4" presStyleIdx="2" presStyleCnt="6"/>
      <dgm:spPr/>
    </dgm:pt>
    <dgm:pt modelId="{E964A57E-770D-42D0-A3EA-0528B0459812}" type="pres">
      <dgm:prSet presAssocID="{5A01EBB4-9692-4C5F-96D8-98EF909AD643}" presName="hierChild4" presStyleCnt="0"/>
      <dgm:spPr/>
    </dgm:pt>
    <dgm:pt modelId="{FDF18F75-3766-4344-9F65-F1386EB17E21}" type="pres">
      <dgm:prSet presAssocID="{5A01EBB4-9692-4C5F-96D8-98EF909AD643}" presName="hierChild5" presStyleCnt="0"/>
      <dgm:spPr/>
    </dgm:pt>
    <dgm:pt modelId="{AEA6C8D5-73A2-4010-B970-9AE8117EC6E9}" type="pres">
      <dgm:prSet presAssocID="{781FFB52-0041-40AE-B3D4-323BF1272AA7}" presName="hierChild5" presStyleCnt="0"/>
      <dgm:spPr/>
    </dgm:pt>
    <dgm:pt modelId="{C73F405D-B47A-4DD3-881D-A9A6472625A3}" type="pres">
      <dgm:prSet presAssocID="{783892AB-98A6-4692-9E64-3FB552128491}" presName="hierChild5" presStyleCnt="0"/>
      <dgm:spPr/>
    </dgm:pt>
    <dgm:pt modelId="{6FA97BA8-0563-4669-AF8E-0D821461676B}" type="pres">
      <dgm:prSet presAssocID="{F6182CB5-81DE-4E79-A154-BC5C431C9512}" presName="hierChild5" presStyleCnt="0"/>
      <dgm:spPr/>
    </dgm:pt>
    <dgm:pt modelId="{17EE9E38-9107-499F-AC38-D4AE81C2D5D7}" type="pres">
      <dgm:prSet presAssocID="{B73067A8-E78D-440D-91D3-46A305F9BEC4}" presName="Name64" presStyleLbl="parChTrans1D3" presStyleIdx="3" presStyleCnt="4"/>
      <dgm:spPr/>
    </dgm:pt>
    <dgm:pt modelId="{E463B8F2-8566-4B78-920C-DC1DB770A268}" type="pres">
      <dgm:prSet presAssocID="{134AB323-F56F-40EE-832C-ED65813A52A4}" presName="hierRoot2" presStyleCnt="0">
        <dgm:presLayoutVars>
          <dgm:hierBranch val="init"/>
        </dgm:presLayoutVars>
      </dgm:prSet>
      <dgm:spPr/>
    </dgm:pt>
    <dgm:pt modelId="{9AFD59A5-4E8A-4438-8B8C-100FB5018573}" type="pres">
      <dgm:prSet presAssocID="{134AB323-F56F-40EE-832C-ED65813A52A4}" presName="rootComposite" presStyleCnt="0"/>
      <dgm:spPr/>
    </dgm:pt>
    <dgm:pt modelId="{BACD5A0C-CB13-4D97-85FE-773B347D0DC9}" type="pres">
      <dgm:prSet presAssocID="{134AB323-F56F-40EE-832C-ED65813A52A4}" presName="rootText" presStyleLbl="node3" presStyleIdx="3" presStyleCnt="4">
        <dgm:presLayoutVars>
          <dgm:chPref val="3"/>
        </dgm:presLayoutVars>
      </dgm:prSet>
      <dgm:spPr/>
    </dgm:pt>
    <dgm:pt modelId="{CB3DDD40-9DB5-4C1F-B07D-C90E747A4A76}" type="pres">
      <dgm:prSet presAssocID="{134AB323-F56F-40EE-832C-ED65813A52A4}" presName="rootConnector" presStyleLbl="node3" presStyleIdx="3" presStyleCnt="4"/>
      <dgm:spPr/>
    </dgm:pt>
    <dgm:pt modelId="{5C9C9091-F13C-4A1C-8535-2E60854561DE}" type="pres">
      <dgm:prSet presAssocID="{134AB323-F56F-40EE-832C-ED65813A52A4}" presName="hierChild4" presStyleCnt="0"/>
      <dgm:spPr/>
    </dgm:pt>
    <dgm:pt modelId="{E24ED7F5-451C-4DC5-B962-C8A517AA056E}" type="pres">
      <dgm:prSet presAssocID="{ACC9145A-148A-4715-A44B-C5C69C4B1F40}" presName="Name64" presStyleLbl="parChTrans1D4" presStyleIdx="3" presStyleCnt="6"/>
      <dgm:spPr/>
    </dgm:pt>
    <dgm:pt modelId="{B9E0193F-FA62-4F09-9F7E-15747F110E2B}" type="pres">
      <dgm:prSet presAssocID="{5F98F454-CC24-4157-865A-BBE9B86E0438}" presName="hierRoot2" presStyleCnt="0">
        <dgm:presLayoutVars>
          <dgm:hierBranch val="init"/>
        </dgm:presLayoutVars>
      </dgm:prSet>
      <dgm:spPr/>
    </dgm:pt>
    <dgm:pt modelId="{657A52EB-9528-4C53-A785-BD9B0ABBD566}" type="pres">
      <dgm:prSet presAssocID="{5F98F454-CC24-4157-865A-BBE9B86E0438}" presName="rootComposite" presStyleCnt="0"/>
      <dgm:spPr/>
    </dgm:pt>
    <dgm:pt modelId="{6AEB8107-2751-4C8A-9EE8-7D020384A657}" type="pres">
      <dgm:prSet presAssocID="{5F98F454-CC24-4157-865A-BBE9B86E0438}" presName="rootText" presStyleLbl="node4" presStyleIdx="3" presStyleCnt="6">
        <dgm:presLayoutVars>
          <dgm:chPref val="3"/>
        </dgm:presLayoutVars>
      </dgm:prSet>
      <dgm:spPr/>
    </dgm:pt>
    <dgm:pt modelId="{DE9F8202-E78E-4EB7-B4EE-E0F7C3112FE3}" type="pres">
      <dgm:prSet presAssocID="{5F98F454-CC24-4157-865A-BBE9B86E0438}" presName="rootConnector" presStyleLbl="node4" presStyleIdx="3" presStyleCnt="6"/>
      <dgm:spPr/>
    </dgm:pt>
    <dgm:pt modelId="{1341365A-2876-4232-8329-0BFC107FAD91}" type="pres">
      <dgm:prSet presAssocID="{5F98F454-CC24-4157-865A-BBE9B86E0438}" presName="hierChild4" presStyleCnt="0"/>
      <dgm:spPr/>
    </dgm:pt>
    <dgm:pt modelId="{271EBF29-357C-41E8-86D9-C1B7A02E1A9D}" type="pres">
      <dgm:prSet presAssocID="{D9B118F4-1929-4FAB-8F4E-9CA63DEFB234}" presName="Name64" presStyleLbl="parChTrans1D4" presStyleIdx="4" presStyleCnt="6"/>
      <dgm:spPr/>
    </dgm:pt>
    <dgm:pt modelId="{0DA1A55E-2B36-4E5D-BEF5-D036602D724E}" type="pres">
      <dgm:prSet presAssocID="{62B4957C-513B-420F-820F-79CC0B9A719E}" presName="hierRoot2" presStyleCnt="0">
        <dgm:presLayoutVars>
          <dgm:hierBranch val="init"/>
        </dgm:presLayoutVars>
      </dgm:prSet>
      <dgm:spPr/>
    </dgm:pt>
    <dgm:pt modelId="{FF2AD134-73E2-47FB-8E11-11FE16B7A1C5}" type="pres">
      <dgm:prSet presAssocID="{62B4957C-513B-420F-820F-79CC0B9A719E}" presName="rootComposite" presStyleCnt="0"/>
      <dgm:spPr/>
    </dgm:pt>
    <dgm:pt modelId="{78029FCF-1310-49C9-B1AA-842C8F4374AB}" type="pres">
      <dgm:prSet presAssocID="{62B4957C-513B-420F-820F-79CC0B9A719E}" presName="rootText" presStyleLbl="node4" presStyleIdx="4" presStyleCnt="6">
        <dgm:presLayoutVars>
          <dgm:chPref val="3"/>
        </dgm:presLayoutVars>
      </dgm:prSet>
      <dgm:spPr/>
    </dgm:pt>
    <dgm:pt modelId="{3DB35CAB-CE16-492E-97C4-12155654317E}" type="pres">
      <dgm:prSet presAssocID="{62B4957C-513B-420F-820F-79CC0B9A719E}" presName="rootConnector" presStyleLbl="node4" presStyleIdx="4" presStyleCnt="6"/>
      <dgm:spPr/>
    </dgm:pt>
    <dgm:pt modelId="{4CF95935-E35C-4A7F-B177-F0E4D7CFA678}" type="pres">
      <dgm:prSet presAssocID="{62B4957C-513B-420F-820F-79CC0B9A719E}" presName="hierChild4" presStyleCnt="0"/>
      <dgm:spPr/>
    </dgm:pt>
    <dgm:pt modelId="{46A4B2DA-EFC7-4246-8900-BBD9EBC9638F}" type="pres">
      <dgm:prSet presAssocID="{DF4BB6C4-16FF-4143-A26C-B66383D38044}" presName="Name64" presStyleLbl="parChTrans1D4" presStyleIdx="5" presStyleCnt="6"/>
      <dgm:spPr/>
    </dgm:pt>
    <dgm:pt modelId="{05F88D7E-2FEA-4D89-BBE2-0779FFA33263}" type="pres">
      <dgm:prSet presAssocID="{F747132B-8CED-46A0-B1F5-7543CCAED128}" presName="hierRoot2" presStyleCnt="0">
        <dgm:presLayoutVars>
          <dgm:hierBranch val="init"/>
        </dgm:presLayoutVars>
      </dgm:prSet>
      <dgm:spPr/>
    </dgm:pt>
    <dgm:pt modelId="{169F4230-5266-481C-92A8-847ABFF82199}" type="pres">
      <dgm:prSet presAssocID="{F747132B-8CED-46A0-B1F5-7543CCAED128}" presName="rootComposite" presStyleCnt="0"/>
      <dgm:spPr/>
    </dgm:pt>
    <dgm:pt modelId="{56E82106-5F9D-473D-990E-A680FEB05BF1}" type="pres">
      <dgm:prSet presAssocID="{F747132B-8CED-46A0-B1F5-7543CCAED128}" presName="rootText" presStyleLbl="node4" presStyleIdx="5" presStyleCnt="6">
        <dgm:presLayoutVars>
          <dgm:chPref val="3"/>
        </dgm:presLayoutVars>
      </dgm:prSet>
      <dgm:spPr/>
    </dgm:pt>
    <dgm:pt modelId="{A7AC752F-43BD-46C0-801E-72486C79D19E}" type="pres">
      <dgm:prSet presAssocID="{F747132B-8CED-46A0-B1F5-7543CCAED128}" presName="rootConnector" presStyleLbl="node4" presStyleIdx="5" presStyleCnt="6"/>
      <dgm:spPr/>
    </dgm:pt>
    <dgm:pt modelId="{FF71E1A2-0DF5-4823-8B67-BB56387963DE}" type="pres">
      <dgm:prSet presAssocID="{F747132B-8CED-46A0-B1F5-7543CCAED128}" presName="hierChild4" presStyleCnt="0"/>
      <dgm:spPr/>
    </dgm:pt>
    <dgm:pt modelId="{F5BAA689-C266-47EE-B260-F99E0C838531}" type="pres">
      <dgm:prSet presAssocID="{F747132B-8CED-46A0-B1F5-7543CCAED128}" presName="hierChild5" presStyleCnt="0"/>
      <dgm:spPr/>
    </dgm:pt>
    <dgm:pt modelId="{86323346-AA17-4CD8-9E6C-0350DF68D26C}" type="pres">
      <dgm:prSet presAssocID="{62B4957C-513B-420F-820F-79CC0B9A719E}" presName="hierChild5" presStyleCnt="0"/>
      <dgm:spPr/>
    </dgm:pt>
    <dgm:pt modelId="{0B201B16-4449-485D-B552-465A40356284}" type="pres">
      <dgm:prSet presAssocID="{5F98F454-CC24-4157-865A-BBE9B86E0438}" presName="hierChild5" presStyleCnt="0"/>
      <dgm:spPr/>
    </dgm:pt>
    <dgm:pt modelId="{DEE3E2F4-AAB9-44C1-95E5-832CF4669DB3}" type="pres">
      <dgm:prSet presAssocID="{134AB323-F56F-40EE-832C-ED65813A52A4}" presName="hierChild5" presStyleCnt="0"/>
      <dgm:spPr/>
    </dgm:pt>
    <dgm:pt modelId="{4405B9BD-56BB-4A87-AE2F-6637817517AF}" type="pres">
      <dgm:prSet presAssocID="{46F8F940-24DA-477B-AE1A-CD4DB9DC1003}" presName="hierChild5" presStyleCnt="0"/>
      <dgm:spPr/>
    </dgm:pt>
    <dgm:pt modelId="{97F1FEE9-D1F1-4134-8B08-8E54CAC33041}" type="pres">
      <dgm:prSet presAssocID="{635E790E-FE86-4D8C-A6EC-3A4360BA0A38}" presName="hierChild3" presStyleCnt="0"/>
      <dgm:spPr/>
    </dgm:pt>
    <dgm:pt modelId="{DA2B6C3B-D210-4E34-BF3C-A6E632EA0DBB}" type="pres">
      <dgm:prSet presAssocID="{7F881DB6-224B-4A1A-8397-50F2F1DF46CA}" presName="hierRoot1" presStyleCnt="0">
        <dgm:presLayoutVars>
          <dgm:hierBranch val="init"/>
        </dgm:presLayoutVars>
      </dgm:prSet>
      <dgm:spPr/>
    </dgm:pt>
    <dgm:pt modelId="{00A52756-79D3-47B5-9B91-2AC976804288}" type="pres">
      <dgm:prSet presAssocID="{7F881DB6-224B-4A1A-8397-50F2F1DF46CA}" presName="rootComposite1" presStyleCnt="0"/>
      <dgm:spPr/>
    </dgm:pt>
    <dgm:pt modelId="{16066250-8226-4CD5-9A63-9A899E83CEC5}" type="pres">
      <dgm:prSet presAssocID="{7F881DB6-224B-4A1A-8397-50F2F1DF46CA}" presName="rootText1" presStyleLbl="node0" presStyleIdx="1" presStyleCnt="2" custLinFactX="159870" custLinFactY="-100000" custLinFactNeighborX="200000" custLinFactNeighborY="-179436">
        <dgm:presLayoutVars>
          <dgm:chPref val="3"/>
        </dgm:presLayoutVars>
      </dgm:prSet>
      <dgm:spPr/>
    </dgm:pt>
    <dgm:pt modelId="{20B011EC-F79B-46F1-82B1-858F15EF48EC}" type="pres">
      <dgm:prSet presAssocID="{7F881DB6-224B-4A1A-8397-50F2F1DF46CA}" presName="rootConnector1" presStyleLbl="node1" presStyleIdx="0" presStyleCnt="0"/>
      <dgm:spPr/>
    </dgm:pt>
    <dgm:pt modelId="{D1A90904-7248-4CF4-9B43-C2B04E28FAF7}" type="pres">
      <dgm:prSet presAssocID="{7F881DB6-224B-4A1A-8397-50F2F1DF46CA}" presName="hierChild2" presStyleCnt="0"/>
      <dgm:spPr/>
    </dgm:pt>
    <dgm:pt modelId="{F9990E60-3699-490F-97CA-5192E8AAFA32}" type="pres">
      <dgm:prSet presAssocID="{7F881DB6-224B-4A1A-8397-50F2F1DF46CA}" presName="hierChild3" presStyleCnt="0"/>
      <dgm:spPr/>
    </dgm:pt>
  </dgm:ptLst>
  <dgm:cxnLst>
    <dgm:cxn modelId="{4A0C9C00-1D30-4B4B-91EF-338E9D84E940}" type="presOf" srcId="{ACC9145A-148A-4715-A44B-C5C69C4B1F40}" destId="{E24ED7F5-451C-4DC5-B962-C8A517AA056E}" srcOrd="0" destOrd="0" presId="urn:microsoft.com/office/officeart/2009/3/layout/HorizontalOrganizationChart"/>
    <dgm:cxn modelId="{1F96D706-EF39-4C66-8494-40BC09989B71}" srcId="{783892AB-98A6-4692-9E64-3FB552128491}" destId="{781FFB52-0041-40AE-B3D4-323BF1272AA7}" srcOrd="0" destOrd="0" parTransId="{CFDC4EAD-DC72-46AD-BBCC-27083A887CB2}" sibTransId="{84C91348-7010-46C9-8CF9-B2DD0C70C0BF}"/>
    <dgm:cxn modelId="{3D88BE09-0E71-4BD9-8369-3E136F64D721}" type="presOf" srcId="{5A01EBB4-9692-4C5F-96D8-98EF909AD643}" destId="{AC635DCA-4943-452C-B707-39B4E7D9EF92}" srcOrd="0" destOrd="0" presId="urn:microsoft.com/office/officeart/2009/3/layout/HorizontalOrganizationChart"/>
    <dgm:cxn modelId="{587B810D-AE5E-44C2-B79A-E0A5CA303813}" srcId="{46F8F940-24DA-477B-AE1A-CD4DB9DC1003}" destId="{134AB323-F56F-40EE-832C-ED65813A52A4}" srcOrd="1" destOrd="0" parTransId="{B73067A8-E78D-440D-91D3-46A305F9BEC4}" sibTransId="{78216543-D8B7-4AC8-82ED-7219968E2E1C}"/>
    <dgm:cxn modelId="{BB676916-7253-4EA0-8202-31601B561427}" type="presOf" srcId="{635E790E-FE86-4D8C-A6EC-3A4360BA0A38}" destId="{58316E23-C0BC-455A-9933-EAE86D0750C9}" srcOrd="1" destOrd="0" presId="urn:microsoft.com/office/officeart/2009/3/layout/HorizontalOrganizationChart"/>
    <dgm:cxn modelId="{88A8D11A-EACB-4E61-8044-9C349685DDCD}" srcId="{62B4957C-513B-420F-820F-79CC0B9A719E}" destId="{F747132B-8CED-46A0-B1F5-7543CCAED128}" srcOrd="0" destOrd="0" parTransId="{DF4BB6C4-16FF-4143-A26C-B66383D38044}" sibTransId="{B00CAAEE-FCE2-45F7-A5A3-4C6DA74CBBEA}"/>
    <dgm:cxn modelId="{6FDBF71B-000E-498C-BE4F-518002399DC7}" type="presOf" srcId="{D9B118F4-1929-4FAB-8F4E-9CA63DEFB234}" destId="{271EBF29-357C-41E8-86D9-C1B7A02E1A9D}" srcOrd="0" destOrd="0" presId="urn:microsoft.com/office/officeart/2009/3/layout/HorizontalOrganizationChart"/>
    <dgm:cxn modelId="{B13C9C1D-DC69-41B3-AB66-2907412CDEDB}" type="presOf" srcId="{FA0B0CBE-413B-4A2A-92C3-A3FFAE23D1F5}" destId="{F153B7E2-6652-4573-B4B9-23828653B24A}" srcOrd="0" destOrd="0" presId="urn:microsoft.com/office/officeart/2009/3/layout/HorizontalOrganizationChart"/>
    <dgm:cxn modelId="{B71F0329-5488-487E-9404-3D5E5661AE07}" type="presOf" srcId="{5F98F454-CC24-4157-865A-BBE9B86E0438}" destId="{6AEB8107-2751-4C8A-9EE8-7D020384A657}" srcOrd="0" destOrd="0" presId="urn:microsoft.com/office/officeart/2009/3/layout/HorizontalOrganizationChart"/>
    <dgm:cxn modelId="{0573A82A-FAB7-4D71-ACB2-09DABDFCBDD1}" type="presOf" srcId="{36DCDC40-9C4D-4BE0-86F8-2D60C4D7307B}" destId="{E8E69369-74EE-4938-9C3F-26478766ECC0}" srcOrd="1" destOrd="0" presId="urn:microsoft.com/office/officeart/2009/3/layout/HorizontalOrganizationChart"/>
    <dgm:cxn modelId="{D287162B-0311-4B83-B776-34DBC94480BC}" srcId="{635E790E-FE86-4D8C-A6EC-3A4360BA0A38}" destId="{36DCDC40-9C4D-4BE0-86F8-2D60C4D7307B}" srcOrd="0" destOrd="0" parTransId="{4E2B9593-5A24-4E04-A60A-8390A901ADCA}" sibTransId="{82030188-5162-4B71-BFD8-584F7F06CBD8}"/>
    <dgm:cxn modelId="{2083852D-29A1-41B4-9161-26671316EA9C}" type="presOf" srcId="{CA861192-29D5-40ED-AC9B-CC2C41C22A68}" destId="{755D8D99-FDB2-4190-839F-DFB697F3FFF4}" srcOrd="1" destOrd="0" presId="urn:microsoft.com/office/officeart/2009/3/layout/HorizontalOrganizationChart"/>
    <dgm:cxn modelId="{3170B32E-D685-46FD-97E8-60C5415597DB}" type="presOf" srcId="{B73067A8-E78D-440D-91D3-46A305F9BEC4}" destId="{17EE9E38-9107-499F-AC38-D4AE81C2D5D7}" srcOrd="0" destOrd="0" presId="urn:microsoft.com/office/officeart/2009/3/layout/HorizontalOrganizationChart"/>
    <dgm:cxn modelId="{1C61733F-F4AC-4AAD-BDFC-007698C08F4D}" srcId="{635E790E-FE86-4D8C-A6EC-3A4360BA0A38}" destId="{46F8F940-24DA-477B-AE1A-CD4DB9DC1003}" srcOrd="1" destOrd="0" parTransId="{EF2D4C8F-CE57-44A6-8AC3-7AB2AB1D8602}" sibTransId="{DB9666A5-B135-40E2-AA4B-A801A5204E56}"/>
    <dgm:cxn modelId="{C2CAA940-37FC-4364-AB37-E04D2D1BDD80}" type="presOf" srcId="{36DCDC40-9C4D-4BE0-86F8-2D60C4D7307B}" destId="{43BAFFA7-6FE9-47EF-B730-49696F563DA2}" srcOrd="0" destOrd="0" presId="urn:microsoft.com/office/officeart/2009/3/layout/HorizontalOrganizationChart"/>
    <dgm:cxn modelId="{88573A5D-FC4A-4BA1-8CA3-DE23DE9D38A5}" type="presOf" srcId="{5A01EBB4-9692-4C5F-96D8-98EF909AD643}" destId="{4702ECB6-3418-41B6-86A3-814B336D5EAA}" srcOrd="1" destOrd="0" presId="urn:microsoft.com/office/officeart/2009/3/layout/HorizontalOrganizationChart"/>
    <dgm:cxn modelId="{2F3C815E-7BDB-4EBB-8291-5316A982EC4A}" type="presOf" srcId="{F6182CB5-81DE-4E79-A154-BC5C431C9512}" destId="{3C591DE9-1359-4242-B921-150877225BEF}" srcOrd="1" destOrd="0" presId="urn:microsoft.com/office/officeart/2009/3/layout/HorizontalOrganizationChart"/>
    <dgm:cxn modelId="{5351CD5F-CFD0-46D8-B84C-B11329740859}" srcId="{36DCDC40-9C4D-4BE0-86F8-2D60C4D7307B}" destId="{CA861192-29D5-40ED-AC9B-CC2C41C22A68}" srcOrd="1" destOrd="0" parTransId="{FA0B0CBE-413B-4A2A-92C3-A3FFAE23D1F5}" sibTransId="{C9752B24-1FBC-473F-A577-4D2A28DEAF87}"/>
    <dgm:cxn modelId="{2266A46C-FFC6-4678-AC80-91038CC19477}" type="presOf" srcId="{781FFB52-0041-40AE-B3D4-323BF1272AA7}" destId="{96DAF3F7-1C77-45D9-9C6D-3E8673C2F352}" srcOrd="0" destOrd="0" presId="urn:microsoft.com/office/officeart/2009/3/layout/HorizontalOrganizationChart"/>
    <dgm:cxn modelId="{EB735650-1861-432E-813F-F4C0CAFF0BD3}" type="presOf" srcId="{7F881DB6-224B-4A1A-8397-50F2F1DF46CA}" destId="{16066250-8226-4CD5-9A63-9A899E83CEC5}" srcOrd="0" destOrd="0" presId="urn:microsoft.com/office/officeart/2009/3/layout/HorizontalOrganizationChart"/>
    <dgm:cxn modelId="{8B5F4052-50C4-43EC-A56F-2F959A5B6BE7}" srcId="{46F8F940-24DA-477B-AE1A-CD4DB9DC1003}" destId="{F6182CB5-81DE-4E79-A154-BC5C431C9512}" srcOrd="0" destOrd="0" parTransId="{76964F2A-DDDB-4637-B184-FA2BAA8FB7DF}" sibTransId="{7D2D299E-160A-4473-BB69-6709D4BBB673}"/>
    <dgm:cxn modelId="{405EBA52-5768-43FD-A44A-3162B13C1668}" type="presOf" srcId="{F747132B-8CED-46A0-B1F5-7543CCAED128}" destId="{A7AC752F-43BD-46C0-801E-72486C79D19E}" srcOrd="1" destOrd="0" presId="urn:microsoft.com/office/officeart/2009/3/layout/HorizontalOrganizationChart"/>
    <dgm:cxn modelId="{9EE17D53-4030-4739-BB30-8E7A9AB11D6B}" type="presOf" srcId="{B3E24D58-EA27-4E94-B0FA-7102D2691BC2}" destId="{FA3A209A-76E6-412B-B8CD-B56EB6344F9E}" srcOrd="0" destOrd="0" presId="urn:microsoft.com/office/officeart/2009/3/layout/HorizontalOrganizationChart"/>
    <dgm:cxn modelId="{25580E55-BECE-444C-9973-81F582B472CE}" srcId="{B3E24D58-EA27-4E94-B0FA-7102D2691BC2}" destId="{635E790E-FE86-4D8C-A6EC-3A4360BA0A38}" srcOrd="0" destOrd="0" parTransId="{990C2180-EC55-4696-9B28-1E8C08130FC0}" sibTransId="{882108F0-AA19-4D05-8F26-BD6FD0A8178C}"/>
    <dgm:cxn modelId="{40E7B855-3C56-4317-BD36-76FC4D90491D}" type="presOf" srcId="{EF2D4C8F-CE57-44A6-8AC3-7AB2AB1D8602}" destId="{01AB3611-E2EC-4DEF-90A3-16D143552207}" srcOrd="0" destOrd="0" presId="urn:microsoft.com/office/officeart/2009/3/layout/HorizontalOrganizationChart"/>
    <dgm:cxn modelId="{5CAB1677-FEBF-4C96-BEDA-A50934F8D597}" type="presOf" srcId="{134AB323-F56F-40EE-832C-ED65813A52A4}" destId="{BACD5A0C-CB13-4D97-85FE-773B347D0DC9}" srcOrd="0" destOrd="0" presId="urn:microsoft.com/office/officeart/2009/3/layout/HorizontalOrganizationChart"/>
    <dgm:cxn modelId="{217BE27B-808C-44E7-80E5-AB9D08E89381}" srcId="{134AB323-F56F-40EE-832C-ED65813A52A4}" destId="{5F98F454-CC24-4157-865A-BBE9B86E0438}" srcOrd="0" destOrd="0" parTransId="{ACC9145A-148A-4715-A44B-C5C69C4B1F40}" sibTransId="{6BAFD224-89C3-4616-A525-2000C627EE25}"/>
    <dgm:cxn modelId="{F590C081-E32A-413F-B6E2-0D96750FC8E2}" srcId="{781FFB52-0041-40AE-B3D4-323BF1272AA7}" destId="{5A01EBB4-9692-4C5F-96D8-98EF909AD643}" srcOrd="0" destOrd="0" parTransId="{5A0F9E2C-DCB4-4DB9-9C74-199981C9C313}" sibTransId="{BAED5CCE-1D30-4F0A-BECF-DA1876C5E7F0}"/>
    <dgm:cxn modelId="{61F81B82-A8E4-4F6E-8B25-9911B53BCA95}" type="presOf" srcId="{781FFB52-0041-40AE-B3D4-323BF1272AA7}" destId="{8AF4F115-49B9-4D5D-B9BC-8E67E5F1E881}" srcOrd="1" destOrd="0" presId="urn:microsoft.com/office/officeart/2009/3/layout/HorizontalOrganizationChart"/>
    <dgm:cxn modelId="{1A892F83-896C-4630-893A-748EC1C6593D}" type="presOf" srcId="{DF4BB6C4-16FF-4143-A26C-B66383D38044}" destId="{46A4B2DA-EFC7-4246-8900-BBD9EBC9638F}" srcOrd="0" destOrd="0" presId="urn:microsoft.com/office/officeart/2009/3/layout/HorizontalOrganizationChart"/>
    <dgm:cxn modelId="{3BC8E988-49B0-4A02-86C2-938B505F2DA4}" type="presOf" srcId="{783892AB-98A6-4692-9E64-3FB552128491}" destId="{02009FB8-0B5E-47DB-81A2-CF1C647E27FC}" srcOrd="1" destOrd="0" presId="urn:microsoft.com/office/officeart/2009/3/layout/HorizontalOrganizationChart"/>
    <dgm:cxn modelId="{27BD8C8D-C445-4D0A-BB30-9EC254B603DA}" srcId="{36DCDC40-9C4D-4BE0-86F8-2D60C4D7307B}" destId="{3C6FAF2C-49FB-438A-AF75-5FF440D0767D}" srcOrd="0" destOrd="0" parTransId="{340AE26E-4157-41B6-8E7F-E84E117A9966}" sibTransId="{5389472A-E413-48BC-A9A2-8E77C076A8A6}"/>
    <dgm:cxn modelId="{14FB1590-5E39-4BCC-9CE4-2FFCBC93CFB6}" type="presOf" srcId="{76964F2A-DDDB-4637-B184-FA2BAA8FB7DF}" destId="{281A5A63-287C-4F28-9271-B6F737FC6FF5}" srcOrd="0" destOrd="0" presId="urn:microsoft.com/office/officeart/2009/3/layout/HorizontalOrganizationChart"/>
    <dgm:cxn modelId="{84CC3CA7-5A44-48C4-854B-B37E53E143FE}" type="presOf" srcId="{46F8F940-24DA-477B-AE1A-CD4DB9DC1003}" destId="{FE304632-FA1D-4B0E-941F-7850FB209802}" srcOrd="0" destOrd="0" presId="urn:microsoft.com/office/officeart/2009/3/layout/HorizontalOrganizationChart"/>
    <dgm:cxn modelId="{987559B8-E6D1-42B9-AE3F-827F95F31005}" type="presOf" srcId="{62B4957C-513B-420F-820F-79CC0B9A719E}" destId="{3DB35CAB-CE16-492E-97C4-12155654317E}" srcOrd="1" destOrd="0" presId="urn:microsoft.com/office/officeart/2009/3/layout/HorizontalOrganizationChart"/>
    <dgm:cxn modelId="{C8C940BC-3D4A-4A1E-853A-086EDDB5B311}" type="presOf" srcId="{4E2B9593-5A24-4E04-A60A-8390A901ADCA}" destId="{7FE876AD-439A-4C27-BB62-0899612CD9D5}" srcOrd="0" destOrd="0" presId="urn:microsoft.com/office/officeart/2009/3/layout/HorizontalOrganizationChart"/>
    <dgm:cxn modelId="{1D74EEBE-A178-4125-837A-9A988A4A3A3B}" type="presOf" srcId="{CA861192-29D5-40ED-AC9B-CC2C41C22A68}" destId="{07815855-208D-40CA-9CCD-CBA53779F287}" srcOrd="0" destOrd="0" presId="urn:microsoft.com/office/officeart/2009/3/layout/HorizontalOrganizationChart"/>
    <dgm:cxn modelId="{515DB8C1-E896-4DE8-858A-6FE61EDF45D3}" type="presOf" srcId="{7F881DB6-224B-4A1A-8397-50F2F1DF46CA}" destId="{20B011EC-F79B-46F1-82B1-858F15EF48EC}" srcOrd="1" destOrd="0" presId="urn:microsoft.com/office/officeart/2009/3/layout/HorizontalOrganizationChart"/>
    <dgm:cxn modelId="{0ED6A2C2-20FA-49C7-ADB2-A08CB64614A4}" type="presOf" srcId="{134AB323-F56F-40EE-832C-ED65813A52A4}" destId="{CB3DDD40-9DB5-4C1F-B07D-C90E747A4A76}" srcOrd="1" destOrd="0" presId="urn:microsoft.com/office/officeart/2009/3/layout/HorizontalOrganizationChart"/>
    <dgm:cxn modelId="{D16B16CD-A7AC-47A0-B1E4-7636E2964E67}" srcId="{5F98F454-CC24-4157-865A-BBE9B86E0438}" destId="{62B4957C-513B-420F-820F-79CC0B9A719E}" srcOrd="0" destOrd="0" parTransId="{D9B118F4-1929-4FAB-8F4E-9CA63DEFB234}" sibTransId="{F84A4997-DC07-405D-BCD7-80EDCE509611}"/>
    <dgm:cxn modelId="{ACB6C6CD-D879-448F-A448-95B79181FF0A}" type="presOf" srcId="{F6182CB5-81DE-4E79-A154-BC5C431C9512}" destId="{D9F628AF-CC26-45AD-9742-45B17479E365}" srcOrd="0" destOrd="0" presId="urn:microsoft.com/office/officeart/2009/3/layout/HorizontalOrganizationChart"/>
    <dgm:cxn modelId="{D6A36BD1-4799-4E3E-BC84-2F09AA47ACC4}" type="presOf" srcId="{3C6FAF2C-49FB-438A-AF75-5FF440D0767D}" destId="{77924112-096C-4F31-9519-3EFE4E5B23CD}" srcOrd="1" destOrd="0" presId="urn:microsoft.com/office/officeart/2009/3/layout/HorizontalOrganizationChart"/>
    <dgm:cxn modelId="{60A7A4D9-EFF2-484E-844A-39B8E2709161}" type="presOf" srcId="{3C6FAF2C-49FB-438A-AF75-5FF440D0767D}" destId="{C6423420-BB17-45EA-8627-9071C5D23E64}" srcOrd="0" destOrd="0" presId="urn:microsoft.com/office/officeart/2009/3/layout/HorizontalOrganizationChart"/>
    <dgm:cxn modelId="{CAEDABD9-FB91-48B0-A8F1-EC2177F8D8A7}" type="presOf" srcId="{340AE26E-4157-41B6-8E7F-E84E117A9966}" destId="{B84A3BC8-4B08-4422-B39A-F84807805E0E}" srcOrd="0" destOrd="0" presId="urn:microsoft.com/office/officeart/2009/3/layout/HorizontalOrganizationChart"/>
    <dgm:cxn modelId="{27ABC3DA-9D33-4428-A737-6B2CA0E1061A}" type="presOf" srcId="{F747132B-8CED-46A0-B1F5-7543CCAED128}" destId="{56E82106-5F9D-473D-990E-A680FEB05BF1}" srcOrd="0" destOrd="0" presId="urn:microsoft.com/office/officeart/2009/3/layout/HorizontalOrganizationChart"/>
    <dgm:cxn modelId="{83B17CDE-26D0-4FD6-BE48-8E1A95260D3A}" type="presOf" srcId="{635E790E-FE86-4D8C-A6EC-3A4360BA0A38}" destId="{A3D1ECBC-6BEF-4CC8-B091-F712E20F11D3}" srcOrd="0" destOrd="0" presId="urn:microsoft.com/office/officeart/2009/3/layout/HorizontalOrganizationChart"/>
    <dgm:cxn modelId="{B07365EA-75DD-469C-A07F-1E97BBABD932}" type="presOf" srcId="{5A0F9E2C-DCB4-4DB9-9C74-199981C9C313}" destId="{5584AF9A-8C86-4A9C-82B3-044C7F23F340}" srcOrd="0" destOrd="0" presId="urn:microsoft.com/office/officeart/2009/3/layout/HorizontalOrganizationChart"/>
    <dgm:cxn modelId="{AFE98FEE-EC3A-4F04-BE99-421E09F03918}" type="presOf" srcId="{CFDC4EAD-DC72-46AD-BBCC-27083A887CB2}" destId="{8555FBC0-8A0E-44E9-B255-BF60FA1FF310}" srcOrd="0" destOrd="0" presId="urn:microsoft.com/office/officeart/2009/3/layout/HorizontalOrganizationChart"/>
    <dgm:cxn modelId="{F1F05EF3-CE6B-4959-9BFF-A0A0F10599B3}" type="presOf" srcId="{783892AB-98A6-4692-9E64-3FB552128491}" destId="{E3C45195-E901-440B-9765-80987034B5AB}" srcOrd="0" destOrd="0" presId="urn:microsoft.com/office/officeart/2009/3/layout/HorizontalOrganizationChart"/>
    <dgm:cxn modelId="{D9324FF5-9674-43B7-A7D5-390EA43C47F3}" type="presOf" srcId="{62B4957C-513B-420F-820F-79CC0B9A719E}" destId="{78029FCF-1310-49C9-B1AA-842C8F4374AB}" srcOrd="0" destOrd="0" presId="urn:microsoft.com/office/officeart/2009/3/layout/HorizontalOrganizationChart"/>
    <dgm:cxn modelId="{B6786DF6-6873-4937-8136-8E15E20DA6A5}" type="presOf" srcId="{5F98F454-CC24-4157-865A-BBE9B86E0438}" destId="{DE9F8202-E78E-4EB7-B4EE-E0F7C3112FE3}" srcOrd="1" destOrd="0" presId="urn:microsoft.com/office/officeart/2009/3/layout/HorizontalOrganizationChart"/>
    <dgm:cxn modelId="{32F287F6-0186-416B-BE62-A9B65B2E6B81}" type="presOf" srcId="{46F8F940-24DA-477B-AE1A-CD4DB9DC1003}" destId="{FD9FD00A-A29E-487F-9607-EDD96C06E247}" srcOrd="1" destOrd="0" presId="urn:microsoft.com/office/officeart/2009/3/layout/HorizontalOrganizationChart"/>
    <dgm:cxn modelId="{9C8D6DF8-0996-438D-88C3-35C2EB39AFD1}" srcId="{B3E24D58-EA27-4E94-B0FA-7102D2691BC2}" destId="{7F881DB6-224B-4A1A-8397-50F2F1DF46CA}" srcOrd="1" destOrd="0" parTransId="{C7DBE659-133C-4673-A673-1EE1B2F9F8DB}" sibTransId="{8C80B7C4-683A-4065-B6ED-B391B2CF363B}"/>
    <dgm:cxn modelId="{76EB52F8-6DEE-4092-90ED-4D2FCAA5BE80}" type="presOf" srcId="{DD77A73E-BCD7-44D3-9C46-764122C0CA7B}" destId="{FE646EBE-F021-440C-9E7A-A226F993BE60}" srcOrd="0" destOrd="0" presId="urn:microsoft.com/office/officeart/2009/3/layout/HorizontalOrganizationChart"/>
    <dgm:cxn modelId="{EB2FDAF9-A2D5-473D-9C03-CB23656234F3}" srcId="{F6182CB5-81DE-4E79-A154-BC5C431C9512}" destId="{783892AB-98A6-4692-9E64-3FB552128491}" srcOrd="0" destOrd="0" parTransId="{DD77A73E-BCD7-44D3-9C46-764122C0CA7B}" sibTransId="{DC8721AB-614B-4730-9A3F-A1CCE6A93120}"/>
    <dgm:cxn modelId="{3F3217A0-A180-4DA8-998C-040A1EAC4B67}" type="presParOf" srcId="{FA3A209A-76E6-412B-B8CD-B56EB6344F9E}" destId="{086C2194-48B0-415B-8C80-193297CA03B4}" srcOrd="0" destOrd="0" presId="urn:microsoft.com/office/officeart/2009/3/layout/HorizontalOrganizationChart"/>
    <dgm:cxn modelId="{466F8034-96EA-4260-9481-6C0E82D23144}" type="presParOf" srcId="{086C2194-48B0-415B-8C80-193297CA03B4}" destId="{B3A792EA-F828-4AC3-B520-0D67F5BABC85}" srcOrd="0" destOrd="0" presId="urn:microsoft.com/office/officeart/2009/3/layout/HorizontalOrganizationChart"/>
    <dgm:cxn modelId="{E9F84D9D-E565-4F32-83DB-EFAAD7C47ECD}" type="presParOf" srcId="{B3A792EA-F828-4AC3-B520-0D67F5BABC85}" destId="{A3D1ECBC-6BEF-4CC8-B091-F712E20F11D3}" srcOrd="0" destOrd="0" presId="urn:microsoft.com/office/officeart/2009/3/layout/HorizontalOrganizationChart"/>
    <dgm:cxn modelId="{5D8AACE5-6545-4126-8F4A-029CD74AC2DD}" type="presParOf" srcId="{B3A792EA-F828-4AC3-B520-0D67F5BABC85}" destId="{58316E23-C0BC-455A-9933-EAE86D0750C9}" srcOrd="1" destOrd="0" presId="urn:microsoft.com/office/officeart/2009/3/layout/HorizontalOrganizationChart"/>
    <dgm:cxn modelId="{7F41C7F2-D298-4008-BF3C-5363591A1EF4}" type="presParOf" srcId="{086C2194-48B0-415B-8C80-193297CA03B4}" destId="{7945DD83-7C2D-46DE-A36E-256AAAEB1255}" srcOrd="1" destOrd="0" presId="urn:microsoft.com/office/officeart/2009/3/layout/HorizontalOrganizationChart"/>
    <dgm:cxn modelId="{9C003236-03C7-4455-920A-DE6D836D7E64}" type="presParOf" srcId="{7945DD83-7C2D-46DE-A36E-256AAAEB1255}" destId="{7FE876AD-439A-4C27-BB62-0899612CD9D5}" srcOrd="0" destOrd="0" presId="urn:microsoft.com/office/officeart/2009/3/layout/HorizontalOrganizationChart"/>
    <dgm:cxn modelId="{0D8D1DAC-FDA7-4E0E-A796-B64AD8775DB2}" type="presParOf" srcId="{7945DD83-7C2D-46DE-A36E-256AAAEB1255}" destId="{F9CE6958-5E87-41D9-BD56-CCF62DF31899}" srcOrd="1" destOrd="0" presId="urn:microsoft.com/office/officeart/2009/3/layout/HorizontalOrganizationChart"/>
    <dgm:cxn modelId="{8CF9C4DC-48EC-4F45-B7E7-8CA2C8CEDB44}" type="presParOf" srcId="{F9CE6958-5E87-41D9-BD56-CCF62DF31899}" destId="{BA2CBDC6-DFDC-4F9A-9165-411E0BFE4891}" srcOrd="0" destOrd="0" presId="urn:microsoft.com/office/officeart/2009/3/layout/HorizontalOrganizationChart"/>
    <dgm:cxn modelId="{B4C705D3-BB84-471C-9DAE-BDE3542ACC8A}" type="presParOf" srcId="{BA2CBDC6-DFDC-4F9A-9165-411E0BFE4891}" destId="{43BAFFA7-6FE9-47EF-B730-49696F563DA2}" srcOrd="0" destOrd="0" presId="urn:microsoft.com/office/officeart/2009/3/layout/HorizontalOrganizationChart"/>
    <dgm:cxn modelId="{55B9E937-9207-41BE-ABC8-D10496E8C926}" type="presParOf" srcId="{BA2CBDC6-DFDC-4F9A-9165-411E0BFE4891}" destId="{E8E69369-74EE-4938-9C3F-26478766ECC0}" srcOrd="1" destOrd="0" presId="urn:microsoft.com/office/officeart/2009/3/layout/HorizontalOrganizationChart"/>
    <dgm:cxn modelId="{1A2934D8-BA2C-4BFA-874F-9591207D5862}" type="presParOf" srcId="{F9CE6958-5E87-41D9-BD56-CCF62DF31899}" destId="{F2A4C9F5-2CE9-4976-960D-620043F4B327}" srcOrd="1" destOrd="0" presId="urn:microsoft.com/office/officeart/2009/3/layout/HorizontalOrganizationChart"/>
    <dgm:cxn modelId="{246A09B5-A35F-4325-8AD0-9C6A35E259FA}" type="presParOf" srcId="{F2A4C9F5-2CE9-4976-960D-620043F4B327}" destId="{B84A3BC8-4B08-4422-B39A-F84807805E0E}" srcOrd="0" destOrd="0" presId="urn:microsoft.com/office/officeart/2009/3/layout/HorizontalOrganizationChart"/>
    <dgm:cxn modelId="{C04918B7-5AAC-4E22-B0EC-48CBF620325D}" type="presParOf" srcId="{F2A4C9F5-2CE9-4976-960D-620043F4B327}" destId="{44A4F947-571A-4B66-BF6B-51CA9F729A57}" srcOrd="1" destOrd="0" presId="urn:microsoft.com/office/officeart/2009/3/layout/HorizontalOrganizationChart"/>
    <dgm:cxn modelId="{F91629C1-36E2-42E1-B9A1-BD4237C2C6A5}" type="presParOf" srcId="{44A4F947-571A-4B66-BF6B-51CA9F729A57}" destId="{DABA1CAA-4C02-49E9-A5BC-86D54E900E17}" srcOrd="0" destOrd="0" presId="urn:microsoft.com/office/officeart/2009/3/layout/HorizontalOrganizationChart"/>
    <dgm:cxn modelId="{699B5447-A621-45DD-87D6-D804BC4016B2}" type="presParOf" srcId="{DABA1CAA-4C02-49E9-A5BC-86D54E900E17}" destId="{C6423420-BB17-45EA-8627-9071C5D23E64}" srcOrd="0" destOrd="0" presId="urn:microsoft.com/office/officeart/2009/3/layout/HorizontalOrganizationChart"/>
    <dgm:cxn modelId="{E50D697A-F495-4145-BCD6-EA872DFA64E5}" type="presParOf" srcId="{DABA1CAA-4C02-49E9-A5BC-86D54E900E17}" destId="{77924112-096C-4F31-9519-3EFE4E5B23CD}" srcOrd="1" destOrd="0" presId="urn:microsoft.com/office/officeart/2009/3/layout/HorizontalOrganizationChart"/>
    <dgm:cxn modelId="{5B907DBB-A4AE-4691-8692-FF547C3B1591}" type="presParOf" srcId="{44A4F947-571A-4B66-BF6B-51CA9F729A57}" destId="{9ACC7660-02F8-47F6-B6CF-E0BA4A8F93F6}" srcOrd="1" destOrd="0" presId="urn:microsoft.com/office/officeart/2009/3/layout/HorizontalOrganizationChart"/>
    <dgm:cxn modelId="{09A87BC9-9E56-4BE0-BB48-DB199A807F61}" type="presParOf" srcId="{44A4F947-571A-4B66-BF6B-51CA9F729A57}" destId="{6A624D62-627D-47BC-BBD7-AE00DDF86100}" srcOrd="2" destOrd="0" presId="urn:microsoft.com/office/officeart/2009/3/layout/HorizontalOrganizationChart"/>
    <dgm:cxn modelId="{BC01FE97-E912-46C1-9F29-4114C6F1AD5B}" type="presParOf" srcId="{F2A4C9F5-2CE9-4976-960D-620043F4B327}" destId="{F153B7E2-6652-4573-B4B9-23828653B24A}" srcOrd="2" destOrd="0" presId="urn:microsoft.com/office/officeart/2009/3/layout/HorizontalOrganizationChart"/>
    <dgm:cxn modelId="{10C8A203-ADAF-4741-B5C2-2F6E9D8FB428}" type="presParOf" srcId="{F2A4C9F5-2CE9-4976-960D-620043F4B327}" destId="{58B6D727-780D-49EB-9774-2C69839E4C59}" srcOrd="3" destOrd="0" presId="urn:microsoft.com/office/officeart/2009/3/layout/HorizontalOrganizationChart"/>
    <dgm:cxn modelId="{7657CB0B-1E23-4643-B068-DC863266E99E}" type="presParOf" srcId="{58B6D727-780D-49EB-9774-2C69839E4C59}" destId="{5F86B928-135C-4250-A9E3-A6C90EF9C821}" srcOrd="0" destOrd="0" presId="urn:microsoft.com/office/officeart/2009/3/layout/HorizontalOrganizationChart"/>
    <dgm:cxn modelId="{358B06BD-C339-4F8A-9464-56F0B760E6B6}" type="presParOf" srcId="{5F86B928-135C-4250-A9E3-A6C90EF9C821}" destId="{07815855-208D-40CA-9CCD-CBA53779F287}" srcOrd="0" destOrd="0" presId="urn:microsoft.com/office/officeart/2009/3/layout/HorizontalOrganizationChart"/>
    <dgm:cxn modelId="{5F6D4F4F-4476-4EBB-94DB-942FD0D9C1E4}" type="presParOf" srcId="{5F86B928-135C-4250-A9E3-A6C90EF9C821}" destId="{755D8D99-FDB2-4190-839F-DFB697F3FFF4}" srcOrd="1" destOrd="0" presId="urn:microsoft.com/office/officeart/2009/3/layout/HorizontalOrganizationChart"/>
    <dgm:cxn modelId="{AB2CC3FE-9767-419D-80FD-4DD5911C4265}" type="presParOf" srcId="{58B6D727-780D-49EB-9774-2C69839E4C59}" destId="{85DCC245-7DD2-47C2-8083-24CC6902C740}" srcOrd="1" destOrd="0" presId="urn:microsoft.com/office/officeart/2009/3/layout/HorizontalOrganizationChart"/>
    <dgm:cxn modelId="{C7F92EDB-81D7-4653-B8AA-C21B49C48BCE}" type="presParOf" srcId="{58B6D727-780D-49EB-9774-2C69839E4C59}" destId="{5945CDF9-E097-41EC-B1FB-B0D8AD1A2C8E}" srcOrd="2" destOrd="0" presId="urn:microsoft.com/office/officeart/2009/3/layout/HorizontalOrganizationChart"/>
    <dgm:cxn modelId="{9ADB1F7D-3DF4-414D-B6DA-931DA39F5885}" type="presParOf" srcId="{F9CE6958-5E87-41D9-BD56-CCF62DF31899}" destId="{1DD67F87-8205-4BFB-8E0E-A59AE91C1A18}" srcOrd="2" destOrd="0" presId="urn:microsoft.com/office/officeart/2009/3/layout/HorizontalOrganizationChart"/>
    <dgm:cxn modelId="{F73FD0EC-E532-4E49-90D2-86D67B860ADB}" type="presParOf" srcId="{7945DD83-7C2D-46DE-A36E-256AAAEB1255}" destId="{01AB3611-E2EC-4DEF-90A3-16D143552207}" srcOrd="2" destOrd="0" presId="urn:microsoft.com/office/officeart/2009/3/layout/HorizontalOrganizationChart"/>
    <dgm:cxn modelId="{DD5BF7DB-B3F0-4D5A-AA22-E481BEC8CC4B}" type="presParOf" srcId="{7945DD83-7C2D-46DE-A36E-256AAAEB1255}" destId="{DF8AD1AC-347B-40DE-B580-C3F74D2DDBF1}" srcOrd="3" destOrd="0" presId="urn:microsoft.com/office/officeart/2009/3/layout/HorizontalOrganizationChart"/>
    <dgm:cxn modelId="{FED854A8-A187-432C-A3F4-79DB0FAA50F2}" type="presParOf" srcId="{DF8AD1AC-347B-40DE-B580-C3F74D2DDBF1}" destId="{9D204819-0F3A-45F7-9D3B-312BF30FB313}" srcOrd="0" destOrd="0" presId="urn:microsoft.com/office/officeart/2009/3/layout/HorizontalOrganizationChart"/>
    <dgm:cxn modelId="{14E97EB0-1FED-4EF0-8179-E41FA25A3F9E}" type="presParOf" srcId="{9D204819-0F3A-45F7-9D3B-312BF30FB313}" destId="{FE304632-FA1D-4B0E-941F-7850FB209802}" srcOrd="0" destOrd="0" presId="urn:microsoft.com/office/officeart/2009/3/layout/HorizontalOrganizationChart"/>
    <dgm:cxn modelId="{B173E2C7-D9FB-4A11-BC0A-15DD6F7C5E11}" type="presParOf" srcId="{9D204819-0F3A-45F7-9D3B-312BF30FB313}" destId="{FD9FD00A-A29E-487F-9607-EDD96C06E247}" srcOrd="1" destOrd="0" presId="urn:microsoft.com/office/officeart/2009/3/layout/HorizontalOrganizationChart"/>
    <dgm:cxn modelId="{490E4B19-53B7-4BDE-9834-1EA8F9B6AC48}" type="presParOf" srcId="{DF8AD1AC-347B-40DE-B580-C3F74D2DDBF1}" destId="{8CDF691D-62A5-41E0-8E1B-BF44829B20AF}" srcOrd="1" destOrd="0" presId="urn:microsoft.com/office/officeart/2009/3/layout/HorizontalOrganizationChart"/>
    <dgm:cxn modelId="{78FA62EB-1917-4B73-A45D-A756B2157379}" type="presParOf" srcId="{8CDF691D-62A5-41E0-8E1B-BF44829B20AF}" destId="{281A5A63-287C-4F28-9271-B6F737FC6FF5}" srcOrd="0" destOrd="0" presId="urn:microsoft.com/office/officeart/2009/3/layout/HorizontalOrganizationChart"/>
    <dgm:cxn modelId="{75C43132-4E22-403F-B546-5377EB4ED2E8}" type="presParOf" srcId="{8CDF691D-62A5-41E0-8E1B-BF44829B20AF}" destId="{60E24E12-9DD3-4F5A-AB33-A89C669F43AA}" srcOrd="1" destOrd="0" presId="urn:microsoft.com/office/officeart/2009/3/layout/HorizontalOrganizationChart"/>
    <dgm:cxn modelId="{48EC7B1C-36B5-4172-B6E6-8CDBC4A03C46}" type="presParOf" srcId="{60E24E12-9DD3-4F5A-AB33-A89C669F43AA}" destId="{67AB994D-F82C-485E-B1FE-AD05595DA09B}" srcOrd="0" destOrd="0" presId="urn:microsoft.com/office/officeart/2009/3/layout/HorizontalOrganizationChart"/>
    <dgm:cxn modelId="{6C12920A-61A7-4E00-94E7-B3F38046ECE2}" type="presParOf" srcId="{67AB994D-F82C-485E-B1FE-AD05595DA09B}" destId="{D9F628AF-CC26-45AD-9742-45B17479E365}" srcOrd="0" destOrd="0" presId="urn:microsoft.com/office/officeart/2009/3/layout/HorizontalOrganizationChart"/>
    <dgm:cxn modelId="{CD97D042-34C1-4735-B15D-545AA6F09DFF}" type="presParOf" srcId="{67AB994D-F82C-485E-B1FE-AD05595DA09B}" destId="{3C591DE9-1359-4242-B921-150877225BEF}" srcOrd="1" destOrd="0" presId="urn:microsoft.com/office/officeart/2009/3/layout/HorizontalOrganizationChart"/>
    <dgm:cxn modelId="{5C504AD9-B838-49E2-A15D-19CF93B3EF32}" type="presParOf" srcId="{60E24E12-9DD3-4F5A-AB33-A89C669F43AA}" destId="{08EA8269-8D13-4D5B-AD79-8A6E3B7B4F4F}" srcOrd="1" destOrd="0" presId="urn:microsoft.com/office/officeart/2009/3/layout/HorizontalOrganizationChart"/>
    <dgm:cxn modelId="{626D1363-ABE5-49E3-A0A3-F477DAF6EA51}" type="presParOf" srcId="{08EA8269-8D13-4D5B-AD79-8A6E3B7B4F4F}" destId="{FE646EBE-F021-440C-9E7A-A226F993BE60}" srcOrd="0" destOrd="0" presId="urn:microsoft.com/office/officeart/2009/3/layout/HorizontalOrganizationChart"/>
    <dgm:cxn modelId="{F1BA8460-5209-4639-8477-14CDF09F03FE}" type="presParOf" srcId="{08EA8269-8D13-4D5B-AD79-8A6E3B7B4F4F}" destId="{91DB533F-2148-4053-959E-36A270C2764C}" srcOrd="1" destOrd="0" presId="urn:microsoft.com/office/officeart/2009/3/layout/HorizontalOrganizationChart"/>
    <dgm:cxn modelId="{795F3551-7CB8-4DD2-ABE6-51BA1F24914D}" type="presParOf" srcId="{91DB533F-2148-4053-959E-36A270C2764C}" destId="{7ADF23D8-37B4-4FB9-B23C-A91B118B06D8}" srcOrd="0" destOrd="0" presId="urn:microsoft.com/office/officeart/2009/3/layout/HorizontalOrganizationChart"/>
    <dgm:cxn modelId="{E78149B2-9D48-42C4-90EF-29F16344E0AC}" type="presParOf" srcId="{7ADF23D8-37B4-4FB9-B23C-A91B118B06D8}" destId="{E3C45195-E901-440B-9765-80987034B5AB}" srcOrd="0" destOrd="0" presId="urn:microsoft.com/office/officeart/2009/3/layout/HorizontalOrganizationChart"/>
    <dgm:cxn modelId="{A41DB6C3-30C5-4AC6-8E12-0049096A0419}" type="presParOf" srcId="{7ADF23D8-37B4-4FB9-B23C-A91B118B06D8}" destId="{02009FB8-0B5E-47DB-81A2-CF1C647E27FC}" srcOrd="1" destOrd="0" presId="urn:microsoft.com/office/officeart/2009/3/layout/HorizontalOrganizationChart"/>
    <dgm:cxn modelId="{A5BA12E7-B09E-4FB2-98BF-7ACE9979DE98}" type="presParOf" srcId="{91DB533F-2148-4053-959E-36A270C2764C}" destId="{FF1E864C-08D7-42B3-9A26-6636989C4B5A}" srcOrd="1" destOrd="0" presId="urn:microsoft.com/office/officeart/2009/3/layout/HorizontalOrganizationChart"/>
    <dgm:cxn modelId="{2CAF5C02-9932-436A-97FF-B220D27532C6}" type="presParOf" srcId="{FF1E864C-08D7-42B3-9A26-6636989C4B5A}" destId="{8555FBC0-8A0E-44E9-B255-BF60FA1FF310}" srcOrd="0" destOrd="0" presId="urn:microsoft.com/office/officeart/2009/3/layout/HorizontalOrganizationChart"/>
    <dgm:cxn modelId="{7E674A97-3A9D-41D5-98B4-3F15182018C9}" type="presParOf" srcId="{FF1E864C-08D7-42B3-9A26-6636989C4B5A}" destId="{E22B6BEA-3D5A-42AE-9ACF-B4D4771703A6}" srcOrd="1" destOrd="0" presId="urn:microsoft.com/office/officeart/2009/3/layout/HorizontalOrganizationChart"/>
    <dgm:cxn modelId="{B78E59FD-6E2E-4A15-BF23-C72715D002A8}" type="presParOf" srcId="{E22B6BEA-3D5A-42AE-9ACF-B4D4771703A6}" destId="{2846791A-BA49-4E25-BB7B-953AE9F92E44}" srcOrd="0" destOrd="0" presId="urn:microsoft.com/office/officeart/2009/3/layout/HorizontalOrganizationChart"/>
    <dgm:cxn modelId="{06C2F1F4-136F-4844-8EB2-088B4F040C93}" type="presParOf" srcId="{2846791A-BA49-4E25-BB7B-953AE9F92E44}" destId="{96DAF3F7-1C77-45D9-9C6D-3E8673C2F352}" srcOrd="0" destOrd="0" presId="urn:microsoft.com/office/officeart/2009/3/layout/HorizontalOrganizationChart"/>
    <dgm:cxn modelId="{E2222073-17E9-4777-80C1-922AE1BB633B}" type="presParOf" srcId="{2846791A-BA49-4E25-BB7B-953AE9F92E44}" destId="{8AF4F115-49B9-4D5D-B9BC-8E67E5F1E881}" srcOrd="1" destOrd="0" presId="urn:microsoft.com/office/officeart/2009/3/layout/HorizontalOrganizationChart"/>
    <dgm:cxn modelId="{EF38203F-E2E9-4AF3-BFD3-686D09EE1ED0}" type="presParOf" srcId="{E22B6BEA-3D5A-42AE-9ACF-B4D4771703A6}" destId="{135D3528-8F2A-45E7-93E8-695671D63997}" srcOrd="1" destOrd="0" presId="urn:microsoft.com/office/officeart/2009/3/layout/HorizontalOrganizationChart"/>
    <dgm:cxn modelId="{15582782-4F93-4C97-8D82-7048C990EB87}" type="presParOf" srcId="{135D3528-8F2A-45E7-93E8-695671D63997}" destId="{5584AF9A-8C86-4A9C-82B3-044C7F23F340}" srcOrd="0" destOrd="0" presId="urn:microsoft.com/office/officeart/2009/3/layout/HorizontalOrganizationChart"/>
    <dgm:cxn modelId="{E3339622-84F6-4B77-ABF2-D0EE61C3BC4D}" type="presParOf" srcId="{135D3528-8F2A-45E7-93E8-695671D63997}" destId="{F5FFA617-D11E-41B8-AA81-B16CF473AA31}" srcOrd="1" destOrd="0" presId="urn:microsoft.com/office/officeart/2009/3/layout/HorizontalOrganizationChart"/>
    <dgm:cxn modelId="{F56B4DE3-60C2-4180-85FB-44F6104D0AA9}" type="presParOf" srcId="{F5FFA617-D11E-41B8-AA81-B16CF473AA31}" destId="{35E65A71-7806-48EF-9B7B-9C575E5A7BCA}" srcOrd="0" destOrd="0" presId="urn:microsoft.com/office/officeart/2009/3/layout/HorizontalOrganizationChart"/>
    <dgm:cxn modelId="{DEED3A42-0005-4A2D-B507-969FA077992A}" type="presParOf" srcId="{35E65A71-7806-48EF-9B7B-9C575E5A7BCA}" destId="{AC635DCA-4943-452C-B707-39B4E7D9EF92}" srcOrd="0" destOrd="0" presId="urn:microsoft.com/office/officeart/2009/3/layout/HorizontalOrganizationChart"/>
    <dgm:cxn modelId="{2FBDA161-6E9A-46B0-85AC-3C9C60B4AE32}" type="presParOf" srcId="{35E65A71-7806-48EF-9B7B-9C575E5A7BCA}" destId="{4702ECB6-3418-41B6-86A3-814B336D5EAA}" srcOrd="1" destOrd="0" presId="urn:microsoft.com/office/officeart/2009/3/layout/HorizontalOrganizationChart"/>
    <dgm:cxn modelId="{79A31695-D777-4B96-9213-E9305D077199}" type="presParOf" srcId="{F5FFA617-D11E-41B8-AA81-B16CF473AA31}" destId="{E964A57E-770D-42D0-A3EA-0528B0459812}" srcOrd="1" destOrd="0" presId="urn:microsoft.com/office/officeart/2009/3/layout/HorizontalOrganizationChart"/>
    <dgm:cxn modelId="{B73CDA66-A070-45BB-ACBA-4D29B65C0017}" type="presParOf" srcId="{F5FFA617-D11E-41B8-AA81-B16CF473AA31}" destId="{FDF18F75-3766-4344-9F65-F1386EB17E21}" srcOrd="2" destOrd="0" presId="urn:microsoft.com/office/officeart/2009/3/layout/HorizontalOrganizationChart"/>
    <dgm:cxn modelId="{FD50024F-8F36-481F-970E-7626F6D15EA2}" type="presParOf" srcId="{E22B6BEA-3D5A-42AE-9ACF-B4D4771703A6}" destId="{AEA6C8D5-73A2-4010-B970-9AE8117EC6E9}" srcOrd="2" destOrd="0" presId="urn:microsoft.com/office/officeart/2009/3/layout/HorizontalOrganizationChart"/>
    <dgm:cxn modelId="{F68B2465-5DA4-487F-91AA-1E790FC26D9C}" type="presParOf" srcId="{91DB533F-2148-4053-959E-36A270C2764C}" destId="{C73F405D-B47A-4DD3-881D-A9A6472625A3}" srcOrd="2" destOrd="0" presId="urn:microsoft.com/office/officeart/2009/3/layout/HorizontalOrganizationChart"/>
    <dgm:cxn modelId="{D1689971-1E3B-49AB-BC7E-79BE59615D5C}" type="presParOf" srcId="{60E24E12-9DD3-4F5A-AB33-A89C669F43AA}" destId="{6FA97BA8-0563-4669-AF8E-0D821461676B}" srcOrd="2" destOrd="0" presId="urn:microsoft.com/office/officeart/2009/3/layout/HorizontalOrganizationChart"/>
    <dgm:cxn modelId="{6834D3BF-8797-4980-A3B1-487D34F5E401}" type="presParOf" srcId="{8CDF691D-62A5-41E0-8E1B-BF44829B20AF}" destId="{17EE9E38-9107-499F-AC38-D4AE81C2D5D7}" srcOrd="2" destOrd="0" presId="urn:microsoft.com/office/officeart/2009/3/layout/HorizontalOrganizationChart"/>
    <dgm:cxn modelId="{5DA550FC-1C72-41E7-ABC6-35592986EF23}" type="presParOf" srcId="{8CDF691D-62A5-41E0-8E1B-BF44829B20AF}" destId="{E463B8F2-8566-4B78-920C-DC1DB770A268}" srcOrd="3" destOrd="0" presId="urn:microsoft.com/office/officeart/2009/3/layout/HorizontalOrganizationChart"/>
    <dgm:cxn modelId="{BA29398E-F073-4D58-802B-879776FCE816}" type="presParOf" srcId="{E463B8F2-8566-4B78-920C-DC1DB770A268}" destId="{9AFD59A5-4E8A-4438-8B8C-100FB5018573}" srcOrd="0" destOrd="0" presId="urn:microsoft.com/office/officeart/2009/3/layout/HorizontalOrganizationChart"/>
    <dgm:cxn modelId="{67B5499D-86AD-4253-836D-B4781EB8C7FD}" type="presParOf" srcId="{9AFD59A5-4E8A-4438-8B8C-100FB5018573}" destId="{BACD5A0C-CB13-4D97-85FE-773B347D0DC9}" srcOrd="0" destOrd="0" presId="urn:microsoft.com/office/officeart/2009/3/layout/HorizontalOrganizationChart"/>
    <dgm:cxn modelId="{4D0B9E01-86EC-4904-A00D-D4AC9325E72C}" type="presParOf" srcId="{9AFD59A5-4E8A-4438-8B8C-100FB5018573}" destId="{CB3DDD40-9DB5-4C1F-B07D-C90E747A4A76}" srcOrd="1" destOrd="0" presId="urn:microsoft.com/office/officeart/2009/3/layout/HorizontalOrganizationChart"/>
    <dgm:cxn modelId="{1FDC3C98-68C8-4C70-AB5F-9B8B38990825}" type="presParOf" srcId="{E463B8F2-8566-4B78-920C-DC1DB770A268}" destId="{5C9C9091-F13C-4A1C-8535-2E60854561DE}" srcOrd="1" destOrd="0" presId="urn:microsoft.com/office/officeart/2009/3/layout/HorizontalOrganizationChart"/>
    <dgm:cxn modelId="{4F73A384-0117-4C07-908A-E73C98BAEECB}" type="presParOf" srcId="{5C9C9091-F13C-4A1C-8535-2E60854561DE}" destId="{E24ED7F5-451C-4DC5-B962-C8A517AA056E}" srcOrd="0" destOrd="0" presId="urn:microsoft.com/office/officeart/2009/3/layout/HorizontalOrganizationChart"/>
    <dgm:cxn modelId="{B593B927-A57F-4DBF-8649-2BC0F61ED3B6}" type="presParOf" srcId="{5C9C9091-F13C-4A1C-8535-2E60854561DE}" destId="{B9E0193F-FA62-4F09-9F7E-15747F110E2B}" srcOrd="1" destOrd="0" presId="urn:microsoft.com/office/officeart/2009/3/layout/HorizontalOrganizationChart"/>
    <dgm:cxn modelId="{71B4434D-CF10-4B4D-BCD5-FB6BDBF018D6}" type="presParOf" srcId="{B9E0193F-FA62-4F09-9F7E-15747F110E2B}" destId="{657A52EB-9528-4C53-A785-BD9B0ABBD566}" srcOrd="0" destOrd="0" presId="urn:microsoft.com/office/officeart/2009/3/layout/HorizontalOrganizationChart"/>
    <dgm:cxn modelId="{8171F1DC-F3A1-4CED-9414-50FEA4DAE7A3}" type="presParOf" srcId="{657A52EB-9528-4C53-A785-BD9B0ABBD566}" destId="{6AEB8107-2751-4C8A-9EE8-7D020384A657}" srcOrd="0" destOrd="0" presId="urn:microsoft.com/office/officeart/2009/3/layout/HorizontalOrganizationChart"/>
    <dgm:cxn modelId="{49407555-86E9-43A9-91CF-D470B4F90009}" type="presParOf" srcId="{657A52EB-9528-4C53-A785-BD9B0ABBD566}" destId="{DE9F8202-E78E-4EB7-B4EE-E0F7C3112FE3}" srcOrd="1" destOrd="0" presId="urn:microsoft.com/office/officeart/2009/3/layout/HorizontalOrganizationChart"/>
    <dgm:cxn modelId="{F378A6DE-3917-41F8-B672-7461986BF645}" type="presParOf" srcId="{B9E0193F-FA62-4F09-9F7E-15747F110E2B}" destId="{1341365A-2876-4232-8329-0BFC107FAD91}" srcOrd="1" destOrd="0" presId="urn:microsoft.com/office/officeart/2009/3/layout/HorizontalOrganizationChart"/>
    <dgm:cxn modelId="{F352F304-C0C4-4390-AC00-18DE0E4F317B}" type="presParOf" srcId="{1341365A-2876-4232-8329-0BFC107FAD91}" destId="{271EBF29-357C-41E8-86D9-C1B7A02E1A9D}" srcOrd="0" destOrd="0" presId="urn:microsoft.com/office/officeart/2009/3/layout/HorizontalOrganizationChart"/>
    <dgm:cxn modelId="{502E9CC9-2732-44C2-BF97-01EC94CB1200}" type="presParOf" srcId="{1341365A-2876-4232-8329-0BFC107FAD91}" destId="{0DA1A55E-2B36-4E5D-BEF5-D036602D724E}" srcOrd="1" destOrd="0" presId="urn:microsoft.com/office/officeart/2009/3/layout/HorizontalOrganizationChart"/>
    <dgm:cxn modelId="{DE98A2E9-A93B-41BA-BCAE-5F9DFEC41B66}" type="presParOf" srcId="{0DA1A55E-2B36-4E5D-BEF5-D036602D724E}" destId="{FF2AD134-73E2-47FB-8E11-11FE16B7A1C5}" srcOrd="0" destOrd="0" presId="urn:microsoft.com/office/officeart/2009/3/layout/HorizontalOrganizationChart"/>
    <dgm:cxn modelId="{BBF1C8AF-093C-43DA-9E9C-B34EB8BF3A19}" type="presParOf" srcId="{FF2AD134-73E2-47FB-8E11-11FE16B7A1C5}" destId="{78029FCF-1310-49C9-B1AA-842C8F4374AB}" srcOrd="0" destOrd="0" presId="urn:microsoft.com/office/officeart/2009/3/layout/HorizontalOrganizationChart"/>
    <dgm:cxn modelId="{CD67DE3B-DB5A-4BE1-946F-554190E149F0}" type="presParOf" srcId="{FF2AD134-73E2-47FB-8E11-11FE16B7A1C5}" destId="{3DB35CAB-CE16-492E-97C4-12155654317E}" srcOrd="1" destOrd="0" presId="urn:microsoft.com/office/officeart/2009/3/layout/HorizontalOrganizationChart"/>
    <dgm:cxn modelId="{36EBDF84-D0D7-44A0-9AB5-6A5030140F7E}" type="presParOf" srcId="{0DA1A55E-2B36-4E5D-BEF5-D036602D724E}" destId="{4CF95935-E35C-4A7F-B177-F0E4D7CFA678}" srcOrd="1" destOrd="0" presId="urn:microsoft.com/office/officeart/2009/3/layout/HorizontalOrganizationChart"/>
    <dgm:cxn modelId="{BCFA69F8-8C75-4438-8D16-EB2F661E7832}" type="presParOf" srcId="{4CF95935-E35C-4A7F-B177-F0E4D7CFA678}" destId="{46A4B2DA-EFC7-4246-8900-BBD9EBC9638F}" srcOrd="0" destOrd="0" presId="urn:microsoft.com/office/officeart/2009/3/layout/HorizontalOrganizationChart"/>
    <dgm:cxn modelId="{BD233086-D51E-4882-9A72-35B3EF261EBD}" type="presParOf" srcId="{4CF95935-E35C-4A7F-B177-F0E4D7CFA678}" destId="{05F88D7E-2FEA-4D89-BBE2-0779FFA33263}" srcOrd="1" destOrd="0" presId="urn:microsoft.com/office/officeart/2009/3/layout/HorizontalOrganizationChart"/>
    <dgm:cxn modelId="{15FA1778-51F3-43C6-8DC2-BD34F6964812}" type="presParOf" srcId="{05F88D7E-2FEA-4D89-BBE2-0779FFA33263}" destId="{169F4230-5266-481C-92A8-847ABFF82199}" srcOrd="0" destOrd="0" presId="urn:microsoft.com/office/officeart/2009/3/layout/HorizontalOrganizationChart"/>
    <dgm:cxn modelId="{E1B1B114-5C75-4D8C-8587-06F478588F5E}" type="presParOf" srcId="{169F4230-5266-481C-92A8-847ABFF82199}" destId="{56E82106-5F9D-473D-990E-A680FEB05BF1}" srcOrd="0" destOrd="0" presId="urn:microsoft.com/office/officeart/2009/3/layout/HorizontalOrganizationChart"/>
    <dgm:cxn modelId="{3288B024-386F-4C3D-94C6-D3DC14C5CBB4}" type="presParOf" srcId="{169F4230-5266-481C-92A8-847ABFF82199}" destId="{A7AC752F-43BD-46C0-801E-72486C79D19E}" srcOrd="1" destOrd="0" presId="urn:microsoft.com/office/officeart/2009/3/layout/HorizontalOrganizationChart"/>
    <dgm:cxn modelId="{C58576E1-E166-4936-9FD4-DD7E69E0AC04}" type="presParOf" srcId="{05F88D7E-2FEA-4D89-BBE2-0779FFA33263}" destId="{FF71E1A2-0DF5-4823-8B67-BB56387963DE}" srcOrd="1" destOrd="0" presId="urn:microsoft.com/office/officeart/2009/3/layout/HorizontalOrganizationChart"/>
    <dgm:cxn modelId="{2BC12C36-77C8-4864-9954-2FACE9E814E4}" type="presParOf" srcId="{05F88D7E-2FEA-4D89-BBE2-0779FFA33263}" destId="{F5BAA689-C266-47EE-B260-F99E0C838531}" srcOrd="2" destOrd="0" presId="urn:microsoft.com/office/officeart/2009/3/layout/HorizontalOrganizationChart"/>
    <dgm:cxn modelId="{80B83D64-4A5D-4CEC-8A3D-AA8C2D01AE90}" type="presParOf" srcId="{0DA1A55E-2B36-4E5D-BEF5-D036602D724E}" destId="{86323346-AA17-4CD8-9E6C-0350DF68D26C}" srcOrd="2" destOrd="0" presId="urn:microsoft.com/office/officeart/2009/3/layout/HorizontalOrganizationChart"/>
    <dgm:cxn modelId="{E32F06AF-299F-4466-84F2-1D3F85C0CA47}" type="presParOf" srcId="{B9E0193F-FA62-4F09-9F7E-15747F110E2B}" destId="{0B201B16-4449-485D-B552-465A40356284}" srcOrd="2" destOrd="0" presId="urn:microsoft.com/office/officeart/2009/3/layout/HorizontalOrganizationChart"/>
    <dgm:cxn modelId="{B4CE7341-595D-434A-BA66-5C73367F3116}" type="presParOf" srcId="{E463B8F2-8566-4B78-920C-DC1DB770A268}" destId="{DEE3E2F4-AAB9-44C1-95E5-832CF4669DB3}" srcOrd="2" destOrd="0" presId="urn:microsoft.com/office/officeart/2009/3/layout/HorizontalOrganizationChart"/>
    <dgm:cxn modelId="{DC2FF84A-F6E0-4F8D-B140-2F91F7E6DD93}" type="presParOf" srcId="{DF8AD1AC-347B-40DE-B580-C3F74D2DDBF1}" destId="{4405B9BD-56BB-4A87-AE2F-6637817517AF}" srcOrd="2" destOrd="0" presId="urn:microsoft.com/office/officeart/2009/3/layout/HorizontalOrganizationChart"/>
    <dgm:cxn modelId="{F2754832-7BA3-4E21-969E-2ACF77D3F28E}" type="presParOf" srcId="{086C2194-48B0-415B-8C80-193297CA03B4}" destId="{97F1FEE9-D1F1-4134-8B08-8E54CAC33041}" srcOrd="2" destOrd="0" presId="urn:microsoft.com/office/officeart/2009/3/layout/HorizontalOrganizationChart"/>
    <dgm:cxn modelId="{9E1D52F6-4D42-4B48-9C7B-4AB5F79A1BB0}" type="presParOf" srcId="{FA3A209A-76E6-412B-B8CD-B56EB6344F9E}" destId="{DA2B6C3B-D210-4E34-BF3C-A6E632EA0DBB}" srcOrd="1" destOrd="0" presId="urn:microsoft.com/office/officeart/2009/3/layout/HorizontalOrganizationChart"/>
    <dgm:cxn modelId="{7B07DF80-291B-420E-9842-40BFC1A5022A}" type="presParOf" srcId="{DA2B6C3B-D210-4E34-BF3C-A6E632EA0DBB}" destId="{00A52756-79D3-47B5-9B91-2AC976804288}" srcOrd="0" destOrd="0" presId="urn:microsoft.com/office/officeart/2009/3/layout/HorizontalOrganizationChart"/>
    <dgm:cxn modelId="{2C5491A7-F593-49B8-869C-1889F82B28AB}" type="presParOf" srcId="{00A52756-79D3-47B5-9B91-2AC976804288}" destId="{16066250-8226-4CD5-9A63-9A899E83CEC5}" srcOrd="0" destOrd="0" presId="urn:microsoft.com/office/officeart/2009/3/layout/HorizontalOrganizationChart"/>
    <dgm:cxn modelId="{7EFBAA35-0002-4691-8888-45154CD1A7F8}" type="presParOf" srcId="{00A52756-79D3-47B5-9B91-2AC976804288}" destId="{20B011EC-F79B-46F1-82B1-858F15EF48EC}" srcOrd="1" destOrd="0" presId="urn:microsoft.com/office/officeart/2009/3/layout/HorizontalOrganizationChart"/>
    <dgm:cxn modelId="{1FF38465-EC55-4556-9067-9C8B2352F5C4}" type="presParOf" srcId="{DA2B6C3B-D210-4E34-BF3C-A6E632EA0DBB}" destId="{D1A90904-7248-4CF4-9B43-C2B04E28FAF7}" srcOrd="1" destOrd="0" presId="urn:microsoft.com/office/officeart/2009/3/layout/HorizontalOrganizationChart"/>
    <dgm:cxn modelId="{EE7EA912-DABE-44C6-B0D1-E86B429CC81E}" type="presParOf" srcId="{DA2B6C3B-D210-4E34-BF3C-A6E632EA0DBB}" destId="{F9990E60-3699-490F-97CA-5192E8AAFA3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507194" y="1634490"/>
          <a:ext cx="2581394"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rtlCol="0" anchor="ctr" anchorCtr="0">
          <a:noAutofit/>
        </a:bodyPr>
        <a:lstStyle/>
        <a:p>
          <a:pPr marL="0" lvl="0" indent="0" algn="ctr" defTabSz="889000" rtl="0">
            <a:lnSpc>
              <a:spcPct val="90000"/>
            </a:lnSpc>
            <a:spcBef>
              <a:spcPct val="0"/>
            </a:spcBef>
            <a:spcAft>
              <a:spcPct val="35000"/>
            </a:spcAft>
            <a:buNone/>
          </a:pPr>
          <a:r>
            <a:rPr lang="de-DE" sz="2000" b="1" kern="1200" noProof="0" dirty="0"/>
            <a:t>Krise</a:t>
          </a:r>
        </a:p>
      </dsp:txBody>
      <dsp:txXfrm>
        <a:off x="507194" y="1634490"/>
        <a:ext cx="2492240" cy="445770"/>
      </dsp:txXfrm>
    </dsp:sp>
    <dsp:sp modelId="{E6B3F149-FD9C-4184-B517-50DE17DC9F42}">
      <dsp:nvSpPr>
        <dsp:cNvPr id="0" name=""/>
        <dsp:cNvSpPr/>
      </dsp:nvSpPr>
      <dsp:spPr>
        <a:xfrm>
          <a:off x="5256" y="0"/>
          <a:ext cx="3585269"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rtlCol="0" anchor="b" anchorCtr="1">
          <a:noAutofit/>
        </a:bodyPr>
        <a:lstStyle/>
        <a:p>
          <a:pPr marL="0" lvl="0" indent="0" algn="ctr" defTabSz="889000" rtl="0">
            <a:lnSpc>
              <a:spcPct val="90000"/>
            </a:lnSpc>
            <a:spcBef>
              <a:spcPct val="0"/>
            </a:spcBef>
            <a:spcAft>
              <a:spcPct val="35000"/>
            </a:spcAft>
            <a:buNone/>
          </a:pPr>
          <a:r>
            <a:rPr lang="de-DE" sz="2000" b="1" kern="1200" noProof="0" dirty="0"/>
            <a:t>URG Kennzahlen</a:t>
          </a:r>
        </a:p>
        <a:p>
          <a:pPr marL="0" lvl="0" indent="0" algn="ctr" defTabSz="889000" rtl="0">
            <a:lnSpc>
              <a:spcPct val="90000"/>
            </a:lnSpc>
            <a:spcBef>
              <a:spcPct val="0"/>
            </a:spcBef>
            <a:spcAft>
              <a:spcPct val="35000"/>
            </a:spcAft>
            <a:buNone/>
          </a:pPr>
          <a:r>
            <a:rPr lang="de-DE" sz="2000" b="1" kern="1200" noProof="0" dirty="0"/>
            <a:t>Zahlungsstockung</a:t>
          </a:r>
        </a:p>
      </dsp:txBody>
      <dsp:txXfrm>
        <a:off x="5256" y="0"/>
        <a:ext cx="3585269" cy="1188720"/>
      </dsp:txXfrm>
    </dsp:sp>
    <dsp:sp modelId="{89A522A2-C968-4BB0-AA0D-5C276045D013}">
      <dsp:nvSpPr>
        <dsp:cNvPr id="0" name=""/>
        <dsp:cNvSpPr/>
      </dsp:nvSpPr>
      <dsp:spPr>
        <a:xfrm>
          <a:off x="3088588" y="1857375"/>
          <a:ext cx="1003875" cy="0"/>
        </a:xfrm>
        <a:custGeom>
          <a:avLst/>
          <a:gdLst/>
          <a:ahLst/>
          <a:cxnLst/>
          <a:rect l="0" t="0" r="0" b="0"/>
          <a:pathLst>
            <a:path>
              <a:moveTo>
                <a:pt x="0" y="0"/>
              </a:moveTo>
              <a:lnTo>
                <a:pt x="1003875"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1797891" y="1263015"/>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1760744" y="1188720"/>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AC610B-FC2D-4E66-A096-2E23A75E8CE6}">
      <dsp:nvSpPr>
        <dsp:cNvPr id="0" name=""/>
        <dsp:cNvSpPr/>
      </dsp:nvSpPr>
      <dsp:spPr>
        <a:xfrm>
          <a:off x="4092464" y="1634490"/>
          <a:ext cx="2581394" cy="445770"/>
        </a:xfrm>
        <a:prstGeom prst="homePlat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rtlCol="0" anchor="ctr" anchorCtr="0">
          <a:noAutofit/>
        </a:bodyPr>
        <a:lstStyle/>
        <a:p>
          <a:pPr marL="0" lvl="0" indent="0" algn="ctr" defTabSz="711200" rtl="0">
            <a:lnSpc>
              <a:spcPct val="90000"/>
            </a:lnSpc>
            <a:spcBef>
              <a:spcPct val="0"/>
            </a:spcBef>
            <a:spcAft>
              <a:spcPct val="35000"/>
            </a:spcAft>
            <a:buNone/>
          </a:pPr>
          <a:r>
            <a:rPr lang="de-DE" sz="1600" b="1" kern="1200" noProof="0" dirty="0"/>
            <a:t>Buchmäßige Überschuldung</a:t>
          </a:r>
        </a:p>
      </dsp:txBody>
      <dsp:txXfrm>
        <a:off x="4092464" y="1634490"/>
        <a:ext cx="2469952" cy="445770"/>
      </dsp:txXfrm>
    </dsp:sp>
    <dsp:sp modelId="{4EBF67CA-7B13-4FE6-A5D4-F2B5DBB8EF10}">
      <dsp:nvSpPr>
        <dsp:cNvPr id="0" name=""/>
        <dsp:cNvSpPr/>
      </dsp:nvSpPr>
      <dsp:spPr>
        <a:xfrm>
          <a:off x="3590526" y="2526029"/>
          <a:ext cx="3585269"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rtlCol="0" anchor="t" anchorCtr="1">
          <a:noAutofit/>
        </a:bodyPr>
        <a:lstStyle/>
        <a:p>
          <a:pPr marL="0" lvl="0" indent="0" algn="ctr" defTabSz="889000" rtl="0">
            <a:lnSpc>
              <a:spcPct val="90000"/>
            </a:lnSpc>
            <a:spcBef>
              <a:spcPct val="0"/>
            </a:spcBef>
            <a:spcAft>
              <a:spcPct val="35000"/>
            </a:spcAft>
            <a:buNone/>
          </a:pPr>
          <a:r>
            <a:rPr lang="de-DE" sz="2000" b="1" kern="1200" noProof="0" dirty="0"/>
            <a:t>Negatives Eigenkapital </a:t>
          </a:r>
        </a:p>
      </dsp:txBody>
      <dsp:txXfrm>
        <a:off x="3590526" y="2526029"/>
        <a:ext cx="3585269" cy="1188720"/>
      </dsp:txXfrm>
    </dsp:sp>
    <dsp:sp modelId="{61A8C36E-8A1B-40F2-AED1-4DCA68BADEF4}">
      <dsp:nvSpPr>
        <dsp:cNvPr id="0" name=""/>
        <dsp:cNvSpPr/>
      </dsp:nvSpPr>
      <dsp:spPr>
        <a:xfrm>
          <a:off x="6673858" y="1857375"/>
          <a:ext cx="1003875" cy="0"/>
        </a:xfrm>
        <a:custGeom>
          <a:avLst/>
          <a:gdLst/>
          <a:ahLst/>
          <a:cxnLst/>
          <a:rect l="0" t="0" r="0" b="0"/>
          <a:pathLst>
            <a:path>
              <a:moveTo>
                <a:pt x="0" y="0"/>
              </a:moveTo>
              <a:lnTo>
                <a:pt x="1003875"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BCF49-D21A-4CE2-AE95-81209766FB18}">
      <dsp:nvSpPr>
        <dsp:cNvPr id="0" name=""/>
        <dsp:cNvSpPr/>
      </dsp:nvSpPr>
      <dsp:spPr>
        <a:xfrm>
          <a:off x="5383161" y="2080260"/>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C65804-80E2-457A-A25B-A52705EE142F}">
      <dsp:nvSpPr>
        <dsp:cNvPr id="0" name=""/>
        <dsp:cNvSpPr/>
      </dsp:nvSpPr>
      <dsp:spPr>
        <a:xfrm>
          <a:off x="5346014" y="2451734"/>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7677734" y="1634490"/>
          <a:ext cx="2581394" cy="44577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rtlCol="0" anchor="ctr" anchorCtr="0">
          <a:noAutofit/>
        </a:bodyPr>
        <a:lstStyle/>
        <a:p>
          <a:pPr marL="0" lvl="0" indent="0" algn="ctr" defTabSz="666750" rtl="0">
            <a:lnSpc>
              <a:spcPct val="90000"/>
            </a:lnSpc>
            <a:spcBef>
              <a:spcPct val="0"/>
            </a:spcBef>
            <a:spcAft>
              <a:spcPct val="35000"/>
            </a:spcAft>
            <a:buNone/>
          </a:pPr>
          <a:r>
            <a:rPr lang="de-DE" sz="1500" b="1" kern="1200" noProof="0" dirty="0" err="1"/>
            <a:t>Insolvez</a:t>
          </a:r>
          <a:endParaRPr lang="de-DE" sz="1500" b="1" kern="1200" noProof="0" dirty="0"/>
        </a:p>
      </dsp:txBody>
      <dsp:txXfrm rot="10800000">
        <a:off x="7677734" y="1634490"/>
        <a:ext cx="2581394" cy="445770"/>
      </dsp:txXfrm>
    </dsp:sp>
    <dsp:sp modelId="{5401E5BC-5137-49E4-9201-53966AC64854}">
      <dsp:nvSpPr>
        <dsp:cNvPr id="0" name=""/>
        <dsp:cNvSpPr/>
      </dsp:nvSpPr>
      <dsp:spPr>
        <a:xfrm>
          <a:off x="7175796" y="0"/>
          <a:ext cx="3585269"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rtlCol="0" anchor="b" anchorCtr="1">
          <a:noAutofit/>
        </a:bodyPr>
        <a:lstStyle/>
        <a:p>
          <a:pPr marL="0" lvl="0" indent="0" algn="ctr" defTabSz="889000" rtl="0">
            <a:lnSpc>
              <a:spcPct val="90000"/>
            </a:lnSpc>
            <a:spcBef>
              <a:spcPct val="0"/>
            </a:spcBef>
            <a:spcAft>
              <a:spcPct val="35000"/>
            </a:spcAft>
            <a:buNone/>
          </a:pPr>
          <a:r>
            <a:rPr lang="de-DE" sz="2000" b="1" kern="1200" noProof="0" dirty="0"/>
            <a:t>Zahlungsunfähigkeit</a:t>
          </a:r>
        </a:p>
        <a:p>
          <a:pPr marL="0" lvl="0" indent="0" algn="ctr" defTabSz="889000" rtl="0">
            <a:lnSpc>
              <a:spcPct val="90000"/>
            </a:lnSpc>
            <a:spcBef>
              <a:spcPct val="0"/>
            </a:spcBef>
            <a:spcAft>
              <a:spcPct val="35000"/>
            </a:spcAft>
            <a:buNone/>
          </a:pPr>
          <a:r>
            <a:rPr lang="de-DE" sz="2000" b="1" kern="1200" noProof="0" dirty="0"/>
            <a:t>Überschuldung</a:t>
          </a:r>
        </a:p>
      </dsp:txBody>
      <dsp:txXfrm>
        <a:off x="7175796" y="0"/>
        <a:ext cx="3585269" cy="1188720"/>
      </dsp:txXfrm>
    </dsp:sp>
    <dsp:sp modelId="{74850E5A-A27F-4C49-B524-9BDA42FD5C7E}">
      <dsp:nvSpPr>
        <dsp:cNvPr id="0" name=""/>
        <dsp:cNvSpPr/>
      </dsp:nvSpPr>
      <dsp:spPr>
        <a:xfrm>
          <a:off x="8968431" y="1263015"/>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931283" y="1188720"/>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4B2DA-EFC7-4246-8900-BBD9EBC9638F}">
      <dsp:nvSpPr>
        <dsp:cNvPr id="0" name=""/>
        <dsp:cNvSpPr/>
      </dsp:nvSpPr>
      <dsp:spPr>
        <a:xfrm>
          <a:off x="8308586" y="3587449"/>
          <a:ext cx="286460" cy="91440"/>
        </a:xfrm>
        <a:custGeom>
          <a:avLst/>
          <a:gdLst/>
          <a:ahLst/>
          <a:cxnLst/>
          <a:rect l="0" t="0" r="0" b="0"/>
          <a:pathLst>
            <a:path>
              <a:moveTo>
                <a:pt x="0" y="45720"/>
              </a:moveTo>
              <a:lnTo>
                <a:pt x="286460"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1EBF29-357C-41E8-86D9-C1B7A02E1A9D}">
      <dsp:nvSpPr>
        <dsp:cNvPr id="0" name=""/>
        <dsp:cNvSpPr/>
      </dsp:nvSpPr>
      <dsp:spPr>
        <a:xfrm>
          <a:off x="6589821" y="3587449"/>
          <a:ext cx="286460" cy="91440"/>
        </a:xfrm>
        <a:custGeom>
          <a:avLst/>
          <a:gdLst/>
          <a:ahLst/>
          <a:cxnLst/>
          <a:rect l="0" t="0" r="0" b="0"/>
          <a:pathLst>
            <a:path>
              <a:moveTo>
                <a:pt x="0" y="45720"/>
              </a:moveTo>
              <a:lnTo>
                <a:pt x="286460"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4ED7F5-451C-4DC5-B962-C8A517AA056E}">
      <dsp:nvSpPr>
        <dsp:cNvPr id="0" name=""/>
        <dsp:cNvSpPr/>
      </dsp:nvSpPr>
      <dsp:spPr>
        <a:xfrm>
          <a:off x="4871057" y="3587449"/>
          <a:ext cx="286460" cy="91440"/>
        </a:xfrm>
        <a:custGeom>
          <a:avLst/>
          <a:gdLst/>
          <a:ahLst/>
          <a:cxnLst/>
          <a:rect l="0" t="0" r="0" b="0"/>
          <a:pathLst>
            <a:path>
              <a:moveTo>
                <a:pt x="0" y="45720"/>
              </a:moveTo>
              <a:lnTo>
                <a:pt x="286460"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E9E38-9107-499F-AC38-D4AE81C2D5D7}">
      <dsp:nvSpPr>
        <dsp:cNvPr id="0" name=""/>
        <dsp:cNvSpPr/>
      </dsp:nvSpPr>
      <dsp:spPr>
        <a:xfrm>
          <a:off x="3180952" y="3322358"/>
          <a:ext cx="257800" cy="310811"/>
        </a:xfrm>
        <a:custGeom>
          <a:avLst/>
          <a:gdLst/>
          <a:ahLst/>
          <a:cxnLst/>
          <a:rect l="0" t="0" r="0" b="0"/>
          <a:pathLst>
            <a:path>
              <a:moveTo>
                <a:pt x="0" y="0"/>
              </a:moveTo>
              <a:lnTo>
                <a:pt x="114569" y="0"/>
              </a:lnTo>
              <a:lnTo>
                <a:pt x="114569" y="310811"/>
              </a:lnTo>
              <a:lnTo>
                <a:pt x="257800" y="310811"/>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5584AF9A-8C86-4A9C-82B3-044C7F23F340}">
      <dsp:nvSpPr>
        <dsp:cNvPr id="0" name=""/>
        <dsp:cNvSpPr/>
      </dsp:nvSpPr>
      <dsp:spPr>
        <a:xfrm>
          <a:off x="8308586" y="2971558"/>
          <a:ext cx="286460" cy="91440"/>
        </a:xfrm>
        <a:custGeom>
          <a:avLst/>
          <a:gdLst/>
          <a:ahLst/>
          <a:cxnLst/>
          <a:rect l="0" t="0" r="0" b="0"/>
          <a:pathLst>
            <a:path>
              <a:moveTo>
                <a:pt x="0" y="45720"/>
              </a:moveTo>
              <a:lnTo>
                <a:pt x="286460"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5FBC0-8A0E-44E9-B255-BF60FA1FF310}">
      <dsp:nvSpPr>
        <dsp:cNvPr id="0" name=""/>
        <dsp:cNvSpPr/>
      </dsp:nvSpPr>
      <dsp:spPr>
        <a:xfrm>
          <a:off x="6589821" y="2971558"/>
          <a:ext cx="286460" cy="91440"/>
        </a:xfrm>
        <a:custGeom>
          <a:avLst/>
          <a:gdLst/>
          <a:ahLst/>
          <a:cxnLst/>
          <a:rect l="0" t="0" r="0" b="0"/>
          <a:pathLst>
            <a:path>
              <a:moveTo>
                <a:pt x="0" y="45720"/>
              </a:moveTo>
              <a:lnTo>
                <a:pt x="286460"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46EBE-F021-440C-9E7A-A226F993BE60}">
      <dsp:nvSpPr>
        <dsp:cNvPr id="0" name=""/>
        <dsp:cNvSpPr/>
      </dsp:nvSpPr>
      <dsp:spPr>
        <a:xfrm>
          <a:off x="4871057" y="2971558"/>
          <a:ext cx="286460" cy="91440"/>
        </a:xfrm>
        <a:custGeom>
          <a:avLst/>
          <a:gdLst/>
          <a:ahLst/>
          <a:cxnLst/>
          <a:rect l="0" t="0" r="0" b="0"/>
          <a:pathLst>
            <a:path>
              <a:moveTo>
                <a:pt x="0" y="45720"/>
              </a:moveTo>
              <a:lnTo>
                <a:pt x="286460"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A5A63-287C-4F28-9271-B6F737FC6FF5}">
      <dsp:nvSpPr>
        <dsp:cNvPr id="0" name=""/>
        <dsp:cNvSpPr/>
      </dsp:nvSpPr>
      <dsp:spPr>
        <a:xfrm>
          <a:off x="3180952" y="3017278"/>
          <a:ext cx="257800" cy="305079"/>
        </a:xfrm>
        <a:custGeom>
          <a:avLst/>
          <a:gdLst/>
          <a:ahLst/>
          <a:cxnLst/>
          <a:rect l="0" t="0" r="0" b="0"/>
          <a:pathLst>
            <a:path>
              <a:moveTo>
                <a:pt x="0" y="305079"/>
              </a:moveTo>
              <a:lnTo>
                <a:pt x="114569" y="305079"/>
              </a:lnTo>
              <a:lnTo>
                <a:pt x="114569" y="0"/>
              </a:lnTo>
              <a:lnTo>
                <a:pt x="257800" y="0"/>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01AB3611-E2EC-4DEF-90A3-16D143552207}">
      <dsp:nvSpPr>
        <dsp:cNvPr id="0" name=""/>
        <dsp:cNvSpPr/>
      </dsp:nvSpPr>
      <dsp:spPr>
        <a:xfrm>
          <a:off x="1466728" y="2682165"/>
          <a:ext cx="281920" cy="640192"/>
        </a:xfrm>
        <a:custGeom>
          <a:avLst/>
          <a:gdLst/>
          <a:ahLst/>
          <a:cxnLst/>
          <a:rect l="0" t="0" r="0" b="0"/>
          <a:pathLst>
            <a:path>
              <a:moveTo>
                <a:pt x="0" y="0"/>
              </a:moveTo>
              <a:lnTo>
                <a:pt x="138689" y="0"/>
              </a:lnTo>
              <a:lnTo>
                <a:pt x="138689" y="640192"/>
              </a:lnTo>
              <a:lnTo>
                <a:pt x="281920" y="640192"/>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F153B7E2-6652-4573-B4B9-23828653B24A}">
      <dsp:nvSpPr>
        <dsp:cNvPr id="0" name=""/>
        <dsp:cNvSpPr/>
      </dsp:nvSpPr>
      <dsp:spPr>
        <a:xfrm>
          <a:off x="3185493" y="2066274"/>
          <a:ext cx="286460" cy="307945"/>
        </a:xfrm>
        <a:custGeom>
          <a:avLst/>
          <a:gdLst/>
          <a:ahLst/>
          <a:cxnLst/>
          <a:rect l="0" t="0" r="0" b="0"/>
          <a:pathLst>
            <a:path>
              <a:moveTo>
                <a:pt x="0" y="0"/>
              </a:moveTo>
              <a:lnTo>
                <a:pt x="143230" y="0"/>
              </a:lnTo>
              <a:lnTo>
                <a:pt x="143230" y="307945"/>
              </a:lnTo>
              <a:lnTo>
                <a:pt x="286460" y="307945"/>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B84A3BC8-4B08-4422-B39A-F84807805E0E}">
      <dsp:nvSpPr>
        <dsp:cNvPr id="0" name=""/>
        <dsp:cNvSpPr/>
      </dsp:nvSpPr>
      <dsp:spPr>
        <a:xfrm>
          <a:off x="3185493" y="1785497"/>
          <a:ext cx="256711" cy="280777"/>
        </a:xfrm>
        <a:custGeom>
          <a:avLst/>
          <a:gdLst/>
          <a:ahLst/>
          <a:cxnLst/>
          <a:rect l="0" t="0" r="0" b="0"/>
          <a:pathLst>
            <a:path>
              <a:moveTo>
                <a:pt x="0" y="280777"/>
              </a:moveTo>
              <a:lnTo>
                <a:pt x="113481" y="280777"/>
              </a:lnTo>
              <a:lnTo>
                <a:pt x="113481" y="0"/>
              </a:lnTo>
              <a:lnTo>
                <a:pt x="256711" y="0"/>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7FE876AD-439A-4C27-BB62-0899612CD9D5}">
      <dsp:nvSpPr>
        <dsp:cNvPr id="0" name=""/>
        <dsp:cNvSpPr/>
      </dsp:nvSpPr>
      <dsp:spPr>
        <a:xfrm>
          <a:off x="1466728" y="2066274"/>
          <a:ext cx="286460" cy="615890"/>
        </a:xfrm>
        <a:custGeom>
          <a:avLst/>
          <a:gdLst/>
          <a:ahLst/>
          <a:cxnLst/>
          <a:rect l="0" t="0" r="0" b="0"/>
          <a:pathLst>
            <a:path>
              <a:moveTo>
                <a:pt x="0" y="615890"/>
              </a:moveTo>
              <a:lnTo>
                <a:pt x="143230" y="615890"/>
              </a:lnTo>
              <a:lnTo>
                <a:pt x="143230" y="0"/>
              </a:lnTo>
              <a:lnTo>
                <a:pt x="286460" y="0"/>
              </a:lnTo>
            </a:path>
          </a:pathLst>
        </a:custGeom>
        <a:noFill/>
        <a:ln w="9525"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sp>
    <dsp:sp modelId="{A3D1ECBC-6BEF-4CC8-B091-F712E20F11D3}">
      <dsp:nvSpPr>
        <dsp:cNvPr id="0" name=""/>
        <dsp:cNvSpPr/>
      </dsp:nvSpPr>
      <dsp:spPr>
        <a:xfrm>
          <a:off x="34424" y="2463739"/>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2-stufige Überschuldungsprüfung</a:t>
          </a:r>
        </a:p>
      </dsp:txBody>
      <dsp:txXfrm>
        <a:off x="34424" y="2463739"/>
        <a:ext cx="1432303" cy="436852"/>
      </dsp:txXfrm>
    </dsp:sp>
    <dsp:sp modelId="{43BAFFA7-6FE9-47EF-B730-49696F563DA2}">
      <dsp:nvSpPr>
        <dsp:cNvPr id="0" name=""/>
        <dsp:cNvSpPr/>
      </dsp:nvSpPr>
      <dsp:spPr>
        <a:xfrm>
          <a:off x="1753189" y="1847848"/>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Buchmäßige Überschuldung?</a:t>
          </a:r>
        </a:p>
      </dsp:txBody>
      <dsp:txXfrm>
        <a:off x="1753189" y="1847848"/>
        <a:ext cx="1432303" cy="436852"/>
      </dsp:txXfrm>
    </dsp:sp>
    <dsp:sp modelId="{C6423420-BB17-45EA-8627-9071C5D23E64}">
      <dsp:nvSpPr>
        <dsp:cNvPr id="0" name=""/>
        <dsp:cNvSpPr/>
      </dsp:nvSpPr>
      <dsp:spPr>
        <a:xfrm>
          <a:off x="3442205" y="1567071"/>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Negatives Eigenkapital?</a:t>
          </a:r>
        </a:p>
      </dsp:txBody>
      <dsp:txXfrm>
        <a:off x="3442205" y="1567071"/>
        <a:ext cx="1432303" cy="436852"/>
      </dsp:txXfrm>
    </dsp:sp>
    <dsp:sp modelId="{07815855-208D-40CA-9CCD-CBA53779F287}">
      <dsp:nvSpPr>
        <dsp:cNvPr id="0" name=""/>
        <dsp:cNvSpPr/>
      </dsp:nvSpPr>
      <dsp:spPr>
        <a:xfrm>
          <a:off x="3471954" y="2155793"/>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Stille Reserven/Stille Lasten?</a:t>
          </a:r>
        </a:p>
      </dsp:txBody>
      <dsp:txXfrm>
        <a:off x="3471954" y="2155793"/>
        <a:ext cx="1432303" cy="436852"/>
      </dsp:txXfrm>
    </dsp:sp>
    <dsp:sp modelId="{FE304632-FA1D-4B0E-941F-7850FB209802}">
      <dsp:nvSpPr>
        <dsp:cNvPr id="0" name=""/>
        <dsp:cNvSpPr/>
      </dsp:nvSpPr>
      <dsp:spPr>
        <a:xfrm>
          <a:off x="1748649" y="3103932"/>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Fortbestehensprognose</a:t>
          </a:r>
        </a:p>
      </dsp:txBody>
      <dsp:txXfrm>
        <a:off x="1748649" y="3103932"/>
        <a:ext cx="1432303" cy="436852"/>
      </dsp:txXfrm>
    </dsp:sp>
    <dsp:sp modelId="{D9F628AF-CC26-45AD-9742-45B17479E365}">
      <dsp:nvSpPr>
        <dsp:cNvPr id="0" name=""/>
        <dsp:cNvSpPr/>
      </dsp:nvSpPr>
      <dsp:spPr>
        <a:xfrm>
          <a:off x="3438753" y="2798852"/>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Primärprognose</a:t>
          </a:r>
        </a:p>
      </dsp:txBody>
      <dsp:txXfrm>
        <a:off x="3438753" y="2798852"/>
        <a:ext cx="1432303" cy="436852"/>
      </dsp:txXfrm>
    </dsp:sp>
    <dsp:sp modelId="{E3C45195-E901-440B-9765-80987034B5AB}">
      <dsp:nvSpPr>
        <dsp:cNvPr id="0" name=""/>
        <dsp:cNvSpPr/>
      </dsp:nvSpPr>
      <dsp:spPr>
        <a:xfrm>
          <a:off x="5157517" y="2798852"/>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Zahlungsplan</a:t>
          </a:r>
        </a:p>
      </dsp:txBody>
      <dsp:txXfrm>
        <a:off x="5157517" y="2798852"/>
        <a:ext cx="1432303" cy="436852"/>
      </dsp:txXfrm>
    </dsp:sp>
    <dsp:sp modelId="{96DAF3F7-1C77-45D9-9C6D-3E8673C2F352}">
      <dsp:nvSpPr>
        <dsp:cNvPr id="0" name=""/>
        <dsp:cNvSpPr/>
      </dsp:nvSpPr>
      <dsp:spPr>
        <a:xfrm>
          <a:off x="6876282" y="2798852"/>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12 Monate</a:t>
          </a:r>
        </a:p>
      </dsp:txBody>
      <dsp:txXfrm>
        <a:off x="6876282" y="2798852"/>
        <a:ext cx="1432303" cy="436852"/>
      </dsp:txXfrm>
    </dsp:sp>
    <dsp:sp modelId="{AC635DCA-4943-452C-B707-39B4E7D9EF92}">
      <dsp:nvSpPr>
        <dsp:cNvPr id="0" name=""/>
        <dsp:cNvSpPr/>
      </dsp:nvSpPr>
      <dsp:spPr>
        <a:xfrm>
          <a:off x="8595047" y="2798852"/>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Liquiditätskennzahlen</a:t>
          </a:r>
        </a:p>
      </dsp:txBody>
      <dsp:txXfrm>
        <a:off x="8595047" y="2798852"/>
        <a:ext cx="1432303" cy="436852"/>
      </dsp:txXfrm>
    </dsp:sp>
    <dsp:sp modelId="{BACD5A0C-CB13-4D97-85FE-773B347D0DC9}">
      <dsp:nvSpPr>
        <dsp:cNvPr id="0" name=""/>
        <dsp:cNvSpPr/>
      </dsp:nvSpPr>
      <dsp:spPr>
        <a:xfrm>
          <a:off x="3438753" y="3414743"/>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Sekundärprognose</a:t>
          </a:r>
        </a:p>
      </dsp:txBody>
      <dsp:txXfrm>
        <a:off x="3438753" y="3414743"/>
        <a:ext cx="1432303" cy="436852"/>
      </dsp:txXfrm>
    </dsp:sp>
    <dsp:sp modelId="{6AEB8107-2751-4C8A-9EE8-7D020384A657}">
      <dsp:nvSpPr>
        <dsp:cNvPr id="0" name=""/>
        <dsp:cNvSpPr/>
      </dsp:nvSpPr>
      <dsp:spPr>
        <a:xfrm>
          <a:off x="5157517" y="3414743"/>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Turn-</a:t>
          </a:r>
          <a:r>
            <a:rPr lang="de-AT" sz="1100" kern="1200" dirty="0" err="1">
              <a:solidFill>
                <a:schemeClr val="bg1"/>
              </a:solidFill>
              <a:effectLst/>
            </a:rPr>
            <a:t>Around</a:t>
          </a:r>
          <a:endParaRPr lang="de-AT" sz="1100" kern="1200" dirty="0">
            <a:solidFill>
              <a:schemeClr val="bg1"/>
            </a:solidFill>
            <a:effectLst/>
          </a:endParaRPr>
        </a:p>
      </dsp:txBody>
      <dsp:txXfrm>
        <a:off x="5157517" y="3414743"/>
        <a:ext cx="1432303" cy="436852"/>
      </dsp:txXfrm>
    </dsp:sp>
    <dsp:sp modelId="{78029FCF-1310-49C9-B1AA-842C8F4374AB}">
      <dsp:nvSpPr>
        <dsp:cNvPr id="0" name=""/>
        <dsp:cNvSpPr/>
      </dsp:nvSpPr>
      <dsp:spPr>
        <a:xfrm>
          <a:off x="6876282" y="3414743"/>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2-3 Jahre</a:t>
          </a:r>
        </a:p>
      </dsp:txBody>
      <dsp:txXfrm>
        <a:off x="6876282" y="3414743"/>
        <a:ext cx="1432303" cy="436852"/>
      </dsp:txXfrm>
    </dsp:sp>
    <dsp:sp modelId="{56E82106-5F9D-473D-990E-A680FEB05BF1}">
      <dsp:nvSpPr>
        <dsp:cNvPr id="0" name=""/>
        <dsp:cNvSpPr/>
      </dsp:nvSpPr>
      <dsp:spPr>
        <a:xfrm>
          <a:off x="8595047" y="3414743"/>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Ertragskennzahlen</a:t>
          </a:r>
        </a:p>
      </dsp:txBody>
      <dsp:txXfrm>
        <a:off x="8595047" y="3414743"/>
        <a:ext cx="1432303" cy="436852"/>
      </dsp:txXfrm>
    </dsp:sp>
    <dsp:sp modelId="{16066250-8226-4CD5-9A63-9A899E83CEC5}">
      <dsp:nvSpPr>
        <dsp:cNvPr id="0" name=""/>
        <dsp:cNvSpPr/>
      </dsp:nvSpPr>
      <dsp:spPr>
        <a:xfrm>
          <a:off x="5155655" y="1886074"/>
          <a:ext cx="1432303" cy="436852"/>
        </a:xfrm>
        <a:prstGeom prst="rect">
          <a:avLst/>
        </a:prstGeom>
        <a:solidFill>
          <a:schemeClr val="accent1">
            <a:hueOff val="0"/>
            <a:satOff val="0"/>
            <a:lumOff val="0"/>
            <a:alphaOff val="0"/>
          </a:schemeClr>
        </a:solidFill>
        <a:ln w="15875" cap="rnd" cmpd="sng" algn="ctr">
          <a:solidFill>
            <a:schemeClr val="bg1"/>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AT" sz="1100" kern="1200" dirty="0">
              <a:solidFill>
                <a:schemeClr val="bg1"/>
              </a:solidFill>
              <a:effectLst/>
            </a:rPr>
            <a:t>Eigenkapital </a:t>
          </a:r>
          <a:r>
            <a:rPr lang="de-AT" sz="1100" kern="1200">
              <a:solidFill>
                <a:schemeClr val="bg1"/>
              </a:solidFill>
              <a:effectLst/>
            </a:rPr>
            <a:t>zu Liquidationswerten</a:t>
          </a:r>
          <a:endParaRPr lang="de-AT" sz="1100" kern="1200" dirty="0">
            <a:solidFill>
              <a:schemeClr val="bg1"/>
            </a:solidFill>
            <a:effectLst/>
          </a:endParaRPr>
        </a:p>
      </dsp:txBody>
      <dsp:txXfrm>
        <a:off x="5155655" y="1886074"/>
        <a:ext cx="1432303" cy="436852"/>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Sechseck-Zeitachse"/>
  <dgm:desc val="Verwenden Sie diese Option, um eine Liste von Ereignissen in chronologischer Reihenfolge darzustellen. Ein unsichtbares Feld enthält die Beschreibung, während das Datum jeweils in den Sechsecken angezeigt wird, mit Ausnahme des ersten und letzten Knotens. Hier wird das Datum in einer Startseitenform angezeigt. Es kann eine große Textmenge mit einem Datumsformat mittlerer Länge angezeigt werd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5D62A-5511-4432-81DA-46963AC38774}" type="datetimeFigureOut">
              <a:rPr lang="de-DE" smtClean="0"/>
              <a:t>04.01.2021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872A10-F03A-4AA9-AEC1-0E736D5B0951}" type="slidenum">
              <a:rPr lang="de-DE" smtClean="0"/>
              <a:t>‹Nr.›</a:t>
            </a:fld>
            <a:endParaRPr lang="de-DE" dirty="0"/>
          </a:p>
        </p:txBody>
      </p:sp>
    </p:spTree>
    <p:extLst>
      <p:ext uri="{BB962C8B-B14F-4D97-AF65-F5344CB8AC3E}">
        <p14:creationId xmlns:p14="http://schemas.microsoft.com/office/powerpoint/2010/main" val="474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CE687-213F-46D1-9C9B-77C56FBC49F2}" type="datetimeFigureOut">
              <a:rPr lang="de-DE" smtClean="0"/>
              <a:t>04.01.2021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03D4D-35B8-4DC6-910E-CBA923A50ECB}" type="slidenum">
              <a:rPr lang="de-DE" smtClean="0"/>
              <a:t>‹Nr.›</a:t>
            </a:fld>
            <a:endParaRPr lang="de-DE" dirty="0"/>
          </a:p>
        </p:txBody>
      </p:sp>
    </p:spTree>
    <p:extLst>
      <p:ext uri="{BB962C8B-B14F-4D97-AF65-F5344CB8AC3E}">
        <p14:creationId xmlns:p14="http://schemas.microsoft.com/office/powerpoint/2010/main" val="406663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103D4D-35B8-4DC6-910E-CBA923A50ECB}" type="slidenum">
              <a:rPr lang="de-DE" smtClean="0"/>
              <a:t>1</a:t>
            </a:fld>
            <a:endParaRPr lang="de-DE" dirty="0"/>
          </a:p>
        </p:txBody>
      </p:sp>
    </p:spTree>
    <p:extLst>
      <p:ext uri="{BB962C8B-B14F-4D97-AF65-F5344CB8AC3E}">
        <p14:creationId xmlns:p14="http://schemas.microsoft.com/office/powerpoint/2010/main" val="386937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103D4D-35B8-4DC6-910E-CBA923A50ECB}" type="slidenum">
              <a:rPr lang="de-DE" smtClean="0"/>
              <a:t>2</a:t>
            </a:fld>
            <a:endParaRPr lang="de-DE" dirty="0"/>
          </a:p>
        </p:txBody>
      </p:sp>
    </p:spTree>
    <p:extLst>
      <p:ext uri="{BB962C8B-B14F-4D97-AF65-F5344CB8AC3E}">
        <p14:creationId xmlns:p14="http://schemas.microsoft.com/office/powerpoint/2010/main" val="298359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0"/>
              <a:t>Master-Untertitelformat bearbeiten</a:t>
            </a:r>
            <a:endParaRPr lang="de-DE" noProof="0" dirty="0"/>
          </a:p>
        </p:txBody>
      </p:sp>
      <p:sp>
        <p:nvSpPr>
          <p:cNvPr id="4" name="Datumsplatzhalter 3"/>
          <p:cNvSpPr>
            <a:spLocks noGrp="1"/>
          </p:cNvSpPr>
          <p:nvPr>
            <p:ph type="dt" sz="half" idx="10"/>
          </p:nvPr>
        </p:nvSpPr>
        <p:spPr/>
        <p:txBody>
          <a:bodyPr rtlCol="0"/>
          <a:lstStyle/>
          <a:p>
            <a:pPr rtl="0"/>
            <a:fld id="{7E22098E-6157-4829-92E1-1F9E730BF6E3}" type="datetime1">
              <a:rPr lang="de-DE" noProof="0" smtClean="0"/>
              <a:t>04.01.2021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Bild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el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de-DE" noProof="0"/>
              <a:t>Mastertitelformat bearbeiten</a:t>
            </a:r>
            <a:endParaRPr lang="de-DE" noProof="0" dirty="0"/>
          </a:p>
        </p:txBody>
      </p:sp>
      <p:sp>
        <p:nvSpPr>
          <p:cNvPr id="3" name="Bildplatzhalt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Bild durch Klicken auf Symbol hinzufügen</a:t>
            </a:r>
            <a:endParaRPr lang="de-DE" noProof="0" dirty="0"/>
          </a:p>
        </p:txBody>
      </p:sp>
      <p:sp>
        <p:nvSpPr>
          <p:cNvPr id="4" name="Textplatzhalter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8D043891-131C-498C-8069-9109B4D0EACE}" type="datetime1">
              <a:rPr lang="de-DE" noProof="0" smtClean="0"/>
              <a:t>04.01.2021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13795" y="608437"/>
            <a:ext cx="10353762" cy="3534344"/>
          </a:xfrm>
        </p:spPr>
        <p:txBody>
          <a:bodyPr rtlCol="0" anchor="ctr">
            <a:normAutofit/>
          </a:bodyPr>
          <a:lstStyle>
            <a:lvl1pPr>
              <a:defRPr sz="4000"/>
            </a:lvl1pPr>
          </a:lstStyle>
          <a:p>
            <a:pPr rtl="0"/>
            <a:r>
              <a:rPr lang="de-DE" noProof="0"/>
              <a:t>Mastertitelformat bearbeiten</a:t>
            </a:r>
            <a:endParaRPr lang="de-DE" noProof="0" dirty="0"/>
          </a:p>
        </p:txBody>
      </p:sp>
      <p:sp>
        <p:nvSpPr>
          <p:cNvPr id="4" name="Textplatzhalter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3623C31B-E5C6-4969-BA13-9E6C9C42F25C}" type="datetime1">
              <a:rPr lang="de-DE" noProof="0" smtClean="0"/>
              <a:t>04.01.2021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446212" y="609600"/>
            <a:ext cx="9302752" cy="2992904"/>
          </a:xfrm>
        </p:spPr>
        <p:txBody>
          <a:bodyPr rtlCol="0" anchor="ctr">
            <a:normAutofit/>
          </a:bodyPr>
          <a:lstStyle>
            <a:lvl1pPr>
              <a:defRPr sz="3600"/>
            </a:lvl1pPr>
          </a:lstStyle>
          <a:p>
            <a:pPr rtl="0"/>
            <a:r>
              <a:rPr lang="de-DE" noProof="0"/>
              <a:t>Mastertitelformat bearbeiten</a:t>
            </a:r>
            <a:endParaRPr lang="de-DE" noProof="0" dirty="0"/>
          </a:p>
        </p:txBody>
      </p:sp>
      <p:sp>
        <p:nvSpPr>
          <p:cNvPr id="12" name="Textplatzhalter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4" name="Textplatzhalter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25680F8D-47AA-4BFC-B0C2-A92E9EA8B11D}" type="datetime1">
              <a:rPr lang="de-DE" noProof="0" smtClean="0"/>
              <a:t>04.01.2021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
        <p:nvSpPr>
          <p:cNvPr id="11" name="Textfeld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de-DE" sz="8000" noProof="0" dirty="0">
                <a:solidFill>
                  <a:schemeClr val="tx1"/>
                </a:solidFill>
                <a:effectLst/>
              </a:rPr>
              <a:t>“</a:t>
            </a:r>
          </a:p>
        </p:txBody>
      </p:sp>
      <p:sp>
        <p:nvSpPr>
          <p:cNvPr id="13" name="Textfeld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de-DE" sz="8000" noProof="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tenkarte">
    <p:spTree>
      <p:nvGrpSpPr>
        <p:cNvPr id="1" name=""/>
        <p:cNvGrpSpPr/>
        <p:nvPr/>
      </p:nvGrpSpPr>
      <p:grpSpPr>
        <a:xfrm>
          <a:off x="0" y="0"/>
          <a:ext cx="0" cy="0"/>
          <a:chOff x="0" y="0"/>
          <a:chExt cx="0" cy="0"/>
        </a:xfrm>
      </p:grpSpPr>
      <p:sp>
        <p:nvSpPr>
          <p:cNvPr id="2" name="Titel 1"/>
          <p:cNvSpPr>
            <a:spLocks noGrp="1"/>
          </p:cNvSpPr>
          <p:nvPr>
            <p:ph type="title"/>
          </p:nvPr>
        </p:nvSpPr>
        <p:spPr>
          <a:xfrm>
            <a:off x="913794" y="2126942"/>
            <a:ext cx="10353763" cy="2511835"/>
          </a:xfrm>
        </p:spPr>
        <p:txBody>
          <a:bodyPr rtlCol="0" anchor="b"/>
          <a:lstStyle>
            <a:lvl1pPr>
              <a:defRPr sz="3200"/>
            </a:lvl1pPr>
          </a:lstStyle>
          <a:p>
            <a:pPr rtl="0"/>
            <a:r>
              <a:rPr lang="de-DE" noProof="0"/>
              <a:t>Mastertitelformat bearbeiten</a:t>
            </a:r>
            <a:endParaRPr lang="de-DE" noProof="0" dirty="0"/>
          </a:p>
        </p:txBody>
      </p:sp>
      <p:sp>
        <p:nvSpPr>
          <p:cNvPr id="4" name="Textplatzhalter 3"/>
          <p:cNvSpPr>
            <a:spLocks noGrp="1"/>
          </p:cNvSpPr>
          <p:nvPr>
            <p:ph type="body" sz="half" idx="2" hasCustomPrompt="1"/>
          </p:nvPr>
        </p:nvSpPr>
        <p:spPr>
          <a:xfrm>
            <a:off x="913784" y="4650556"/>
            <a:ext cx="10352199" cy="1140644"/>
          </a:xfrm>
        </p:spPr>
        <p:txBody>
          <a:bodyPr rtlCol="0" anchor="t"/>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dirty="0"/>
              <a:t>Textmasterformate durch Klicken bearbeiten</a:t>
            </a:r>
          </a:p>
        </p:txBody>
      </p:sp>
      <p:sp>
        <p:nvSpPr>
          <p:cNvPr id="5" name="Datumsplatzhalter 4"/>
          <p:cNvSpPr>
            <a:spLocks noGrp="1"/>
          </p:cNvSpPr>
          <p:nvPr>
            <p:ph type="dt" sz="half" idx="10"/>
          </p:nvPr>
        </p:nvSpPr>
        <p:spPr/>
        <p:txBody>
          <a:bodyPr rtlCol="0"/>
          <a:lstStyle/>
          <a:p>
            <a:pPr rtl="0"/>
            <a:fld id="{2854DA05-B6D1-43B3-970A-4C6FF790B54E}" type="datetime1">
              <a:rPr lang="de-DE" noProof="0" smtClean="0"/>
              <a:t>04.01.2021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spaltig">
    <p:spTree>
      <p:nvGrpSpPr>
        <p:cNvPr id="1" name=""/>
        <p:cNvGrpSpPr/>
        <p:nvPr/>
      </p:nvGrpSpPr>
      <p:grpSpPr>
        <a:xfrm>
          <a:off x="0" y="0"/>
          <a:ext cx="0" cy="0"/>
          <a:chOff x="0" y="0"/>
          <a:chExt cx="0" cy="0"/>
        </a:xfrm>
      </p:grpSpPr>
      <p:sp>
        <p:nvSpPr>
          <p:cNvPr id="15" name="Titel 1"/>
          <p:cNvSpPr>
            <a:spLocks noGrp="1"/>
          </p:cNvSpPr>
          <p:nvPr>
            <p:ph type="title"/>
          </p:nvPr>
        </p:nvSpPr>
        <p:spPr>
          <a:xfrm>
            <a:off x="913795" y="609600"/>
            <a:ext cx="10353762" cy="970450"/>
          </a:xfrm>
        </p:spPr>
        <p:txBody>
          <a:bodyPr rtlCol="0"/>
          <a:lstStyle/>
          <a:p>
            <a:pPr rtl="0"/>
            <a:r>
              <a:rPr lang="de-DE" noProof="0"/>
              <a:t>Mastertitelformat bearbeiten</a:t>
            </a:r>
            <a:endParaRPr lang="de-DE" noProof="0" dirty="0"/>
          </a:p>
        </p:txBody>
      </p:sp>
      <p:sp>
        <p:nvSpPr>
          <p:cNvPr id="7" name="Textplatzhalter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8" name="Textplatzhalter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9" name="Textplatzhalter 4"/>
          <p:cNvSpPr>
            <a:spLocks noGrp="1"/>
          </p:cNvSpPr>
          <p:nvPr>
            <p:ph type="body" sz="quarter" idx="3" hasCustomPrompt="1"/>
          </p:nvPr>
        </p:nvSpPr>
        <p:spPr>
          <a:xfrm>
            <a:off x="4446711" y="1885949"/>
            <a:ext cx="3300984" cy="764783"/>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10" name="Textplatzhalter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11" name="Textplatzhalter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12" name="Textplatzhalter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3" name="Datumsplatzhalter 2"/>
          <p:cNvSpPr>
            <a:spLocks noGrp="1"/>
          </p:cNvSpPr>
          <p:nvPr>
            <p:ph type="dt" sz="half" idx="10"/>
          </p:nvPr>
        </p:nvSpPr>
        <p:spPr/>
        <p:txBody>
          <a:bodyPr rtlCol="0"/>
          <a:lstStyle/>
          <a:p>
            <a:pPr rtl="0"/>
            <a:fld id="{9225408C-EE41-4AEB-B268-2DB402087D20}" type="datetime1">
              <a:rPr lang="de-DE" noProof="0" smtClean="0"/>
              <a:t>04.01.2021</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n">
    <p:spTree>
      <p:nvGrpSpPr>
        <p:cNvPr id="1" name=""/>
        <p:cNvGrpSpPr/>
        <p:nvPr/>
      </p:nvGrpSpPr>
      <p:grpSpPr>
        <a:xfrm>
          <a:off x="0" y="0"/>
          <a:ext cx="0" cy="0"/>
          <a:chOff x="0" y="0"/>
          <a:chExt cx="0" cy="0"/>
        </a:xfrm>
      </p:grpSpPr>
      <p:pic>
        <p:nvPicPr>
          <p:cNvPr id="2" name="Bild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Bild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Bild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el 1"/>
          <p:cNvSpPr>
            <a:spLocks noGrp="1"/>
          </p:cNvSpPr>
          <p:nvPr>
            <p:ph type="title"/>
          </p:nvPr>
        </p:nvSpPr>
        <p:spPr>
          <a:xfrm>
            <a:off x="913794" y="609600"/>
            <a:ext cx="10353763" cy="970450"/>
          </a:xfrm>
        </p:spPr>
        <p:txBody>
          <a:bodyPr rtlCol="0"/>
          <a:lstStyle/>
          <a:p>
            <a:pPr rtl="0"/>
            <a:r>
              <a:rPr lang="de-DE" noProof="0"/>
              <a:t>Mastertitelformat bearbeiten</a:t>
            </a:r>
            <a:endParaRPr lang="de-DE" noProof="0" dirty="0"/>
          </a:p>
        </p:txBody>
      </p:sp>
      <p:sp>
        <p:nvSpPr>
          <p:cNvPr id="19" name="Textplatzhalter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20" name="Bildplatzhalt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21" name="Textplatzhalter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22" name="Textplatzhalter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23" name="Bildplatzhalt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24" name="Textplatzhalter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25" name="Textplatzhalter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26" name="Bildplatzhalt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27" name="Textplatzhalter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3" name="Datumsplatzhalter 2"/>
          <p:cNvSpPr>
            <a:spLocks noGrp="1"/>
          </p:cNvSpPr>
          <p:nvPr>
            <p:ph type="dt" sz="half" idx="10"/>
          </p:nvPr>
        </p:nvSpPr>
        <p:spPr/>
        <p:txBody>
          <a:bodyPr rtlCol="0"/>
          <a:lstStyle/>
          <a:p>
            <a:pPr rtl="0"/>
            <a:fld id="{4F7EFF4F-46D1-4211-80D2-D08869FCCC4F}" type="datetime1">
              <a:rPr lang="de-DE" noProof="0" smtClean="0"/>
              <a:t>04.01.2021</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p:txBody>
          <a:bodyPr vert="eaVert" rtlCol="0" anchor="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6B32D86B-F023-4892-881F-15BF1AD3DBF3}" type="datetime1">
              <a:rPr lang="de-DE" noProof="0" smtClean="0"/>
              <a:t>04.01.2021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83068" y="609599"/>
            <a:ext cx="2284487" cy="5181601"/>
          </a:xfrm>
        </p:spPr>
        <p:txBody>
          <a:bodyPr vert="eaVert" rtlCol="0"/>
          <a:lstStyle>
            <a:lvl1pPr algn="l">
              <a:defRPr/>
            </a:lvl1pPr>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a:xfrm>
            <a:off x="913796" y="609599"/>
            <a:ext cx="7916872" cy="5181601"/>
          </a:xfrm>
        </p:spPr>
        <p:txBody>
          <a:bodyPr vert="eaVert" rtlCol="0" anchor="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87964832-3E9A-4FB0-BC5F-EC06E68A78C9}" type="datetime1">
              <a:rPr lang="de-DE" noProof="0" smtClean="0"/>
              <a:t>04.01.2021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p:nvPr>
        </p:nvSpPr>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B82E55F3-4A79-40BE-BA85-A61E24978483}" type="datetime1">
              <a:rPr lang="de-DE" noProof="0" smtClean="0"/>
              <a:t>04.01.2021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295401" y="1761067"/>
            <a:ext cx="9590550" cy="1828813"/>
          </a:xfrm>
        </p:spPr>
        <p:txBody>
          <a:bodyPr rtlCol="0" anchor="b"/>
          <a:lstStyle>
            <a:lvl1pPr algn="ctr">
              <a:defRPr sz="4000" b="0" cap="none"/>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1C062BEA-CA4F-40A8-B7F3-7142B3C18BDF}" type="datetime1">
              <a:rPr lang="de-DE" noProof="0" smtClean="0"/>
              <a:t>04.01.2021</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13795" y="609600"/>
            <a:ext cx="10353762" cy="1261872"/>
          </a:xfrm>
        </p:spPr>
        <p:txBody>
          <a:bodyPr rtlCol="0"/>
          <a:lstStyle/>
          <a:p>
            <a:pPr rtl="0"/>
            <a:r>
              <a:rPr lang="de-DE" noProof="0"/>
              <a:t>Mastertitelformat bearbeiten</a:t>
            </a:r>
            <a:endParaRPr lang="de-DE" noProof="0" dirty="0"/>
          </a:p>
        </p:txBody>
      </p:sp>
      <p:sp>
        <p:nvSpPr>
          <p:cNvPr id="3" name="Inhaltsplatzhalter 2"/>
          <p:cNvSpPr>
            <a:spLocks noGrp="1"/>
          </p:cNvSpPr>
          <p:nvPr>
            <p:ph sz="half" idx="1"/>
          </p:nvPr>
        </p:nvSpPr>
        <p:spPr>
          <a:xfrm>
            <a:off x="913795" y="2076450"/>
            <a:ext cx="4856841" cy="3622671"/>
          </a:xfrm>
        </p:spPr>
        <p:txBody>
          <a:bodyPr rtlCol="0" anchor="t">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Inhaltsplatzhalter 3"/>
          <p:cNvSpPr>
            <a:spLocks noGrp="1"/>
          </p:cNvSpPr>
          <p:nvPr>
            <p:ph sz="half" idx="2"/>
          </p:nvPr>
        </p:nvSpPr>
        <p:spPr>
          <a:xfrm>
            <a:off x="6410716" y="2076451"/>
            <a:ext cx="4856841" cy="3622672"/>
          </a:xfrm>
        </p:spPr>
        <p:txBody>
          <a:bodyPr rtlCol="0" anchor="t">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Datumsplatzhalter 4"/>
          <p:cNvSpPr>
            <a:spLocks noGrp="1"/>
          </p:cNvSpPr>
          <p:nvPr>
            <p:ph type="dt" sz="half" idx="10"/>
          </p:nvPr>
        </p:nvSpPr>
        <p:spPr/>
        <p:txBody>
          <a:bodyPr rtlCol="0"/>
          <a:lstStyle/>
          <a:p>
            <a:pPr rtl="0"/>
            <a:fld id="{79C975B6-B250-4B4C-A896-D862274A043E}" type="datetime1">
              <a:rPr lang="de-DE" noProof="0" smtClean="0"/>
              <a:t>04.01.2021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Bild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Bild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el 1"/>
          <p:cNvSpPr>
            <a:spLocks noGrp="1"/>
          </p:cNvSpPr>
          <p:nvPr>
            <p:ph type="title"/>
          </p:nvPr>
        </p:nvSpPr>
        <p:spPr>
          <a:xfrm>
            <a:off x="913795" y="609600"/>
            <a:ext cx="10353762" cy="970450"/>
          </a:xfrm>
        </p:spPr>
        <p:txBody>
          <a:bodyPr rtlCol="0"/>
          <a:lstStyle>
            <a:lvl1pPr>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046013" y="1855153"/>
            <a:ext cx="4764764" cy="692494"/>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4" name="Inhaltsplatzhalter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Textplatzhalter 4"/>
          <p:cNvSpPr>
            <a:spLocks noGrp="1"/>
          </p:cNvSpPr>
          <p:nvPr>
            <p:ph type="body" sz="quarter" idx="3" hasCustomPrompt="1"/>
          </p:nvPr>
        </p:nvSpPr>
        <p:spPr>
          <a:xfrm>
            <a:off x="6363166" y="1855152"/>
            <a:ext cx="4779582" cy="692495"/>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6" name="Inhaltsplatzhalter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p:cNvSpPr>
            <a:spLocks noGrp="1"/>
          </p:cNvSpPr>
          <p:nvPr>
            <p:ph type="dt" sz="half" idx="10"/>
          </p:nvPr>
        </p:nvSpPr>
        <p:spPr/>
        <p:txBody>
          <a:bodyPr rtlCol="0"/>
          <a:lstStyle/>
          <a:p>
            <a:pPr rtl="0"/>
            <a:fld id="{A44C61E9-CBEC-4301-889C-6DF87E7C6AB2}" type="datetime1">
              <a:rPr lang="de-DE" noProof="0" smtClean="0"/>
              <a:t>04.01.2021</a:t>
            </a:fld>
            <a:endParaRPr lang="de-DE" noProof="0"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p>
            <a:pPr rtl="0"/>
            <a:fld id="{6363665F-806D-4962-B5A4-093B443DCA2B}" type="datetime1">
              <a:rPr lang="de-DE" noProof="0" smtClean="0"/>
              <a:t>04.01.2021</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2D0C6533-0D0A-4ABB-B2B7-A49F8BBE2DB9}" type="datetime1">
              <a:rPr lang="de-DE" noProof="0" smtClean="0"/>
              <a:t>04.01.2021</a:t>
            </a:fld>
            <a:endParaRPr lang="de-DE" noProof="0"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de-DE" noProof="0"/>
              <a:t>Mastertitelformat bearbeiten</a:t>
            </a:r>
            <a:endParaRPr lang="de-DE" noProof="0" dirty="0"/>
          </a:p>
        </p:txBody>
      </p:sp>
      <p:sp>
        <p:nvSpPr>
          <p:cNvPr id="3" name="Inhaltsplatzhalter 2"/>
          <p:cNvSpPr>
            <a:spLocks noGrp="1"/>
          </p:cNvSpPr>
          <p:nvPr>
            <p:ph idx="1"/>
          </p:nvPr>
        </p:nvSpPr>
        <p:spPr>
          <a:xfrm>
            <a:off x="4855633" y="609600"/>
            <a:ext cx="6411924" cy="5080001"/>
          </a:xfrm>
        </p:spPr>
        <p:txBody>
          <a:bodyPr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Textplatzhalter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C0F8E395-3FEF-4E3A-B893-2965C153F3B1}" type="datetime1">
              <a:rPr lang="de-DE" noProof="0" smtClean="0"/>
              <a:t>04.01.2021</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pic>
        <p:nvPicPr>
          <p:cNvPr id="22" name="Bild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el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de-DE" noProof="0"/>
              <a:t>Mastertitelformat bearbeiten</a:t>
            </a:r>
            <a:endParaRPr lang="de-DE" noProof="0" dirty="0"/>
          </a:p>
        </p:txBody>
      </p:sp>
      <p:sp>
        <p:nvSpPr>
          <p:cNvPr id="3" name="Bildplatzhalt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4" name="Textplatzhalter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65675E33-2F60-43C4-958D-94D811A02F52}" type="datetime1">
              <a:rPr lang="de-DE" noProof="0" smtClean="0"/>
              <a:t>04.01.2021</a:t>
            </a:fld>
            <a:endParaRPr lang="de-DE" noProof="0" dirty="0"/>
          </a:p>
        </p:txBody>
      </p:sp>
      <p:sp>
        <p:nvSpPr>
          <p:cNvPr id="6" name="Fußzeilenplatzhalter 5"/>
          <p:cNvSpPr>
            <a:spLocks noGrp="1"/>
          </p:cNvSpPr>
          <p:nvPr>
            <p:ph type="ftr" sz="quarter" idx="11"/>
          </p:nvPr>
        </p:nvSpPr>
        <p:spPr/>
        <p:txBody>
          <a:bodyPr rtlCol="0"/>
          <a:lstStyle/>
          <a:p>
            <a:pPr algn="l"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de-DE" noProof="0" dirty="0"/>
              <a:t>Titelmasterformat durch Klicken bearbeiten</a:t>
            </a:r>
          </a:p>
        </p:txBody>
      </p:sp>
      <p:sp>
        <p:nvSpPr>
          <p:cNvPr id="3" name="Textplatzhalt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EEA7642A-97AE-48E4-8A28-6999C9A7DF10}" type="datetime1">
              <a:rPr lang="de-DE" noProof="0" smtClean="0"/>
              <a:t>04.01.2021</a:t>
            </a:fld>
            <a:endParaRPr lang="de-DE" noProof="0" dirty="0"/>
          </a:p>
        </p:txBody>
      </p:sp>
      <p:sp>
        <p:nvSpPr>
          <p:cNvPr id="5" name="Fußzeilenplatzhalt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de-DE" noProof="0" dirty="0"/>
          </a:p>
        </p:txBody>
      </p:sp>
      <p:sp>
        <p:nvSpPr>
          <p:cNvPr id="6" name="Foliennummernplatzhalt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2.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Data" Target="../diagrams/data1.xml"/><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1.jpe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ihand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rtlCol="0">
            <a:normAutofit/>
          </a:bodyPr>
          <a:lstStyle/>
          <a:p>
            <a:pPr algn="l"/>
            <a:r>
              <a:rPr lang="de-DE" sz="4400" dirty="0"/>
              <a:t>Basics Insolvenzrecht</a:t>
            </a:r>
          </a:p>
        </p:txBody>
      </p:sp>
      <p:sp>
        <p:nvSpPr>
          <p:cNvPr id="3" name="Untertitel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rtlCol="0">
            <a:normAutofit/>
          </a:bodyPr>
          <a:lstStyle/>
          <a:p>
            <a:pPr algn="l" rtl="0"/>
            <a:r>
              <a:rPr lang="de-DE" sz="1800" dirty="0">
                <a:solidFill>
                  <a:srgbClr val="FC05CB"/>
                </a:solidFill>
              </a:rPr>
              <a:t>Mag. Christina Hartig</a:t>
            </a:r>
          </a:p>
        </p:txBody>
      </p:sp>
    </p:spTree>
    <p:extLst>
      <p:ext uri="{BB962C8B-B14F-4D97-AF65-F5344CB8AC3E}">
        <p14:creationId xmlns:p14="http://schemas.microsoft.com/office/powerpoint/2010/main" val="194657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AC594E42-73C5-47C9-BAC4-25D87A11A1A0}"/>
              </a:ext>
              <a:ext uri="{C183D7F6-B498-43B3-948B-1728B52AA6E4}">
                <adec:decorative xmlns:adec="http://schemas.microsoft.com/office/drawing/2017/decorative" val="1"/>
              </a:ext>
            </a:extLst>
          </p:cNvPr>
          <p:cNvPicPr>
            <a:picLocks noChangeAspect="1"/>
          </p:cNvPicPr>
          <p:nvPr/>
        </p:nvPicPr>
        <p:blipFill rotWithShape="1">
          <a:blip r:embed="rId5">
            <a:alphaModFix amt="54000"/>
            <a:extLst>
              <a:ext uri="{28A0092B-C50C-407E-A947-70E740481C1C}">
                <a14:useLocalDpi xmlns:a14="http://schemas.microsoft.com/office/drawing/2010/main" val="0"/>
              </a:ext>
            </a:extLst>
          </a:blip>
          <a:stretch/>
        </p:blipFill>
        <p:spPr>
          <a:xfrm>
            <a:off x="20" y="10"/>
            <a:ext cx="12177252" cy="6848168"/>
          </a:xfrm>
          <a:prstGeom prst="rect">
            <a:avLst/>
          </a:prstGeom>
        </p:spPr>
      </p:pic>
      <p:sp>
        <p:nvSpPr>
          <p:cNvPr id="2" name="Titel 1">
            <a:extLst>
              <a:ext uri="{FF2B5EF4-FFF2-40B4-BE49-F238E27FC236}">
                <a16:creationId xmlns:a16="http://schemas.microsoft.com/office/drawing/2014/main" id="{D63C606D-E560-4820-9C3E-3B881D30AD5A}"/>
              </a:ext>
            </a:extLst>
          </p:cNvPr>
          <p:cNvSpPr>
            <a:spLocks noGrp="1"/>
          </p:cNvSpPr>
          <p:nvPr>
            <p:ph type="title"/>
          </p:nvPr>
        </p:nvSpPr>
        <p:spPr>
          <a:xfrm>
            <a:off x="0" y="0"/>
            <a:ext cx="4542503" cy="1970385"/>
          </a:xfrm>
          <a:solidFill>
            <a:schemeClr val="bg1"/>
          </a:solidFill>
        </p:spPr>
        <p:txBody>
          <a:bodyPr lIns="252000" tIns="216000" rIns="180000" bIns="216000" rtlCol="0">
            <a:normAutofit fontScale="90000"/>
          </a:bodyPr>
          <a:lstStyle/>
          <a:p>
            <a:pPr algn="l"/>
            <a:r>
              <a:rPr lang="de-DE" b="1" dirty="0">
                <a:ln>
                  <a:noFill/>
                </a:ln>
                <a:solidFill>
                  <a:srgbClr val="FFCC66"/>
                </a:solidFill>
              </a:rPr>
              <a:t>Lebenslauf eines insolventen Unternehmens</a:t>
            </a:r>
          </a:p>
        </p:txBody>
      </p:sp>
      <p:graphicFrame>
        <p:nvGraphicFramePr>
          <p:cNvPr id="5" name="Inhaltsplatzhalter 2" descr="SmartArt-Grafik">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3620346860"/>
              </p:ext>
            </p:extLst>
          </p:nvPr>
        </p:nvGraphicFramePr>
        <p:xfrm>
          <a:off x="914400" y="2076450"/>
          <a:ext cx="10766323" cy="37147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514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5">
            <a:extLst>
              <a:ext uri="{FF2B5EF4-FFF2-40B4-BE49-F238E27FC236}">
                <a16:creationId xmlns:a16="http://schemas.microsoft.com/office/drawing/2014/main" id="{4E0606D1-6453-41B4-B887-AE39E762661F}"/>
              </a:ext>
              <a:ext uri="{C183D7F6-B498-43B3-948B-1728B52AA6E4}">
                <adec:decorative xmlns:adec="http://schemas.microsoft.com/office/drawing/2017/decorative" val="1"/>
              </a:ext>
            </a:extLst>
          </p:cNvPr>
          <p:cNvPicPr>
            <a:picLocks noChangeAspect="1"/>
          </p:cNvPicPr>
          <p:nvPr/>
        </p:nvPicPr>
        <p:blipFill rotWithShape="1">
          <a:blip r:embed="rId2">
            <a:alphaModFix amt="54000"/>
            <a:extLst>
              <a:ext uri="{28A0092B-C50C-407E-A947-70E740481C1C}">
                <a14:useLocalDpi xmlns:a14="http://schemas.microsoft.com/office/drawing/2010/main" val="0"/>
              </a:ext>
            </a:extLst>
          </a:blip>
          <a:stretch/>
        </p:blipFill>
        <p:spPr>
          <a:xfrm>
            <a:off x="20" y="10"/>
            <a:ext cx="12177252" cy="6848168"/>
          </a:xfrm>
          <a:prstGeom prst="rect">
            <a:avLst/>
          </a:prstGeom>
        </p:spPr>
      </p:pic>
      <p:graphicFrame>
        <p:nvGraphicFramePr>
          <p:cNvPr id="5" name="Diagramm 4">
            <a:extLst>
              <a:ext uri="{FF2B5EF4-FFF2-40B4-BE49-F238E27FC236}">
                <a16:creationId xmlns:a16="http://schemas.microsoft.com/office/drawing/2014/main" id="{18996B71-72C8-4EF6-AFC6-1484249E0E27}"/>
              </a:ext>
            </a:extLst>
          </p:cNvPr>
          <p:cNvGraphicFramePr/>
          <p:nvPr>
            <p:extLst>
              <p:ext uri="{D42A27DB-BD31-4B8C-83A1-F6EECF244321}">
                <p14:modId xmlns:p14="http://schemas.microsoft.com/office/powerpoint/2010/main" val="3600559212"/>
              </p:ext>
            </p:extLst>
          </p:nvPr>
        </p:nvGraphicFramePr>
        <p:xfrm>
          <a:off x="1221493" y="1262406"/>
          <a:ext cx="1002857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feld 9">
            <a:extLst>
              <a:ext uri="{FF2B5EF4-FFF2-40B4-BE49-F238E27FC236}">
                <a16:creationId xmlns:a16="http://schemas.microsoft.com/office/drawing/2014/main" id="{E328362C-1373-4949-BCCA-96EDC5E91A1F}"/>
              </a:ext>
            </a:extLst>
          </p:cNvPr>
          <p:cNvSpPr txBox="1"/>
          <p:nvPr/>
        </p:nvSpPr>
        <p:spPr>
          <a:xfrm>
            <a:off x="-1" y="-1"/>
            <a:ext cx="4330127" cy="2282878"/>
          </a:xfrm>
          <a:prstGeom prst="rect">
            <a:avLst/>
          </a:prstGeom>
          <a:solidFill>
            <a:schemeClr val="bg1"/>
          </a:solidFill>
          <a:effectLst/>
        </p:spPr>
        <p:txBody>
          <a:bodyPr wrap="square" lIns="252000" tIns="180000" bIns="216000" rtlCol="0">
            <a:spAutoFit/>
          </a:bodyPr>
          <a:lstStyle/>
          <a:p>
            <a:r>
              <a:rPr lang="de-AT" sz="4000" b="1" dirty="0"/>
              <a:t>Prüfungsschritte insolvenzrechtliche Überschuldung</a:t>
            </a:r>
          </a:p>
        </p:txBody>
      </p:sp>
      <p:cxnSp>
        <p:nvCxnSpPr>
          <p:cNvPr id="12" name="Gerade Verbindung mit Pfeil 11">
            <a:extLst>
              <a:ext uri="{FF2B5EF4-FFF2-40B4-BE49-F238E27FC236}">
                <a16:creationId xmlns:a16="http://schemas.microsoft.com/office/drawing/2014/main" id="{40DEC8C4-8DEF-4E42-B41D-A8ED5C92F861}"/>
              </a:ext>
            </a:extLst>
          </p:cNvPr>
          <p:cNvCxnSpPr>
            <a:cxnSpLocks/>
          </p:cNvCxnSpPr>
          <p:nvPr/>
        </p:nvCxnSpPr>
        <p:spPr>
          <a:xfrm>
            <a:off x="3675298" y="3585331"/>
            <a:ext cx="0" cy="772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CD6920C0-BCDD-44A6-A874-119567D0727C}"/>
              </a:ext>
            </a:extLst>
          </p:cNvPr>
          <p:cNvSpPr txBox="1"/>
          <p:nvPr/>
        </p:nvSpPr>
        <p:spPr>
          <a:xfrm>
            <a:off x="3675298" y="3787072"/>
            <a:ext cx="766893" cy="400110"/>
          </a:xfrm>
          <a:prstGeom prst="rect">
            <a:avLst/>
          </a:prstGeom>
          <a:noFill/>
        </p:spPr>
        <p:txBody>
          <a:bodyPr wrap="square" rtlCol="0">
            <a:spAutoFit/>
          </a:bodyPr>
          <a:lstStyle/>
          <a:p>
            <a:r>
              <a:rPr lang="de-AT" sz="2000" b="1" dirty="0"/>
              <a:t>JA</a:t>
            </a:r>
          </a:p>
        </p:txBody>
      </p:sp>
      <p:sp>
        <p:nvSpPr>
          <p:cNvPr id="15" name="Geschweifte Klammer rechts 14">
            <a:extLst>
              <a:ext uri="{FF2B5EF4-FFF2-40B4-BE49-F238E27FC236}">
                <a16:creationId xmlns:a16="http://schemas.microsoft.com/office/drawing/2014/main" id="{B53A0AC2-C72C-48A1-9D87-6AF6F8165689}"/>
              </a:ext>
            </a:extLst>
          </p:cNvPr>
          <p:cNvSpPr/>
          <p:nvPr/>
        </p:nvSpPr>
        <p:spPr>
          <a:xfrm>
            <a:off x="6046839" y="3020470"/>
            <a:ext cx="330304" cy="6784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b="1"/>
          </a:p>
        </p:txBody>
      </p:sp>
    </p:spTree>
    <p:extLst>
      <p:ext uri="{BB962C8B-B14F-4D97-AF65-F5344CB8AC3E}">
        <p14:creationId xmlns:p14="http://schemas.microsoft.com/office/powerpoint/2010/main" val="960238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919_TF00934815.potx" id="{08D36EB2-FEE3-43AB-ACF6-246562B2CDFC}" vid="{4D88EBF6-E6EB-4802-A143-212CC24A9D5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Psychedelisch lebendig</Template>
  <TotalTime>0</TotalTime>
  <Words>55</Words>
  <Application>Microsoft Office PowerPoint</Application>
  <PresentationFormat>Breitbild</PresentationFormat>
  <Paragraphs>29</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Calibri</vt:lpstr>
      <vt:lpstr>Goudy Old Style</vt:lpstr>
      <vt:lpstr>Wingdings 2</vt:lpstr>
      <vt:lpstr>SlateVTI</vt:lpstr>
      <vt:lpstr>Basics Insolvenzrecht</vt:lpstr>
      <vt:lpstr>Lebenslauf eines insolventen Unternehmens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Lorem Ipsum</dc:title>
  <dc:creator>Christina Hartig</dc:creator>
  <cp:lastModifiedBy>Christina Hartig</cp:lastModifiedBy>
  <cp:revision>19</cp:revision>
  <dcterms:created xsi:type="dcterms:W3CDTF">2021-01-04T15:00:28Z</dcterms:created>
  <dcterms:modified xsi:type="dcterms:W3CDTF">2021-01-04T18:08:31Z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