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8" r:id="rId3"/>
    <p:sldId id="340" r:id="rId4"/>
    <p:sldId id="281" r:id="rId5"/>
    <p:sldId id="282" r:id="rId6"/>
    <p:sldId id="284" r:id="rId7"/>
    <p:sldId id="283" r:id="rId8"/>
    <p:sldId id="335" r:id="rId9"/>
    <p:sldId id="345" r:id="rId10"/>
    <p:sldId id="336" r:id="rId11"/>
    <p:sldId id="285" r:id="rId12"/>
    <p:sldId id="337" r:id="rId13"/>
    <p:sldId id="286" r:id="rId14"/>
    <p:sldId id="277" r:id="rId15"/>
    <p:sldId id="343" r:id="rId16"/>
    <p:sldId id="344" r:id="rId17"/>
    <p:sldId id="332" r:id="rId18"/>
    <p:sldId id="333" r:id="rId19"/>
    <p:sldId id="334" r:id="rId20"/>
    <p:sldId id="346" r:id="rId21"/>
    <p:sldId id="326" r:id="rId22"/>
    <p:sldId id="270" r:id="rId23"/>
    <p:sldId id="275" r:id="rId2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86DA"/>
    <a:srgbClr val="FA8D8A"/>
    <a:srgbClr val="F81C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2" d="100"/>
          <a:sy n="102" d="100"/>
        </p:scale>
        <p:origin x="7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F1DD0-4AFA-46B0-987C-FE0C904CBFB4}" type="doc">
      <dgm:prSet loTypeId="urn:microsoft.com/office/officeart/2005/8/layout/orgChart1" loCatId="hierarchy" qsTypeId="urn:microsoft.com/office/officeart/2005/8/quickstyle/simple5" qsCatId="simple" csTypeId="urn:microsoft.com/office/officeart/2005/8/colors/accent6_2" csCatId="accent6" phldr="1"/>
      <dgm:spPr/>
      <dgm:t>
        <a:bodyPr/>
        <a:lstStyle/>
        <a:p>
          <a:endParaRPr lang="de-AT"/>
        </a:p>
      </dgm:t>
    </dgm:pt>
    <dgm:pt modelId="{62B53A25-F7C3-447A-B395-319739CB98D0}">
      <dgm:prSet phldrT="[Text]"/>
      <dgm:spPr/>
      <dgm:t>
        <a:bodyPr/>
        <a:lstStyle/>
        <a:p>
          <a:r>
            <a:rPr lang="de-AT" dirty="0"/>
            <a:t>Vermögensschaden</a:t>
          </a:r>
        </a:p>
      </dgm:t>
    </dgm:pt>
    <dgm:pt modelId="{D600ACC0-8F70-44A6-A7E7-6A6B705DB36D}" type="parTrans" cxnId="{677F5FE5-ECDC-4CFD-A5AD-0DF180AA1234}">
      <dgm:prSet/>
      <dgm:spPr/>
      <dgm:t>
        <a:bodyPr/>
        <a:lstStyle/>
        <a:p>
          <a:endParaRPr lang="de-AT"/>
        </a:p>
      </dgm:t>
    </dgm:pt>
    <dgm:pt modelId="{91CBEFD7-4C0B-411F-AF01-D89BF5221DD2}" type="sibTrans" cxnId="{677F5FE5-ECDC-4CFD-A5AD-0DF180AA1234}">
      <dgm:prSet/>
      <dgm:spPr/>
      <dgm:t>
        <a:bodyPr/>
        <a:lstStyle/>
        <a:p>
          <a:endParaRPr lang="de-AT"/>
        </a:p>
      </dgm:t>
    </dgm:pt>
    <dgm:pt modelId="{2147C9D4-C4F3-446C-9139-29256F609078}">
      <dgm:prSet phldrT="[Text]"/>
      <dgm:spPr/>
      <dgm:t>
        <a:bodyPr/>
        <a:lstStyle/>
        <a:p>
          <a:r>
            <a:rPr lang="de-AT" dirty="0"/>
            <a:t>Ideelle Schäden</a:t>
          </a:r>
        </a:p>
      </dgm:t>
    </dgm:pt>
    <dgm:pt modelId="{F75B422E-4137-4F48-B455-E696136DD0CD}" type="parTrans" cxnId="{2E013C0B-E8DE-499C-B3B3-20FD12BE4BE7}">
      <dgm:prSet/>
      <dgm:spPr/>
      <dgm:t>
        <a:bodyPr/>
        <a:lstStyle/>
        <a:p>
          <a:endParaRPr lang="de-AT"/>
        </a:p>
      </dgm:t>
    </dgm:pt>
    <dgm:pt modelId="{55E10D73-AE93-4BB1-A7FF-64EFBC5FC8AC}" type="sibTrans" cxnId="{2E013C0B-E8DE-499C-B3B3-20FD12BE4BE7}">
      <dgm:prSet/>
      <dgm:spPr/>
      <dgm:t>
        <a:bodyPr/>
        <a:lstStyle/>
        <a:p>
          <a:endParaRPr lang="de-AT"/>
        </a:p>
      </dgm:t>
    </dgm:pt>
    <dgm:pt modelId="{EAD05264-DB06-4F3A-926D-B4A12B68D35E}">
      <dgm:prSet phldrT="[Text]"/>
      <dgm:spPr/>
      <dgm:t>
        <a:bodyPr/>
        <a:lstStyle/>
        <a:p>
          <a:r>
            <a:rPr lang="de-AT" dirty="0"/>
            <a:t>Positiver Schaden</a:t>
          </a:r>
        </a:p>
      </dgm:t>
    </dgm:pt>
    <dgm:pt modelId="{A708481F-2A6F-4B2A-A6A5-1878AA093AE9}" type="parTrans" cxnId="{F60B9C52-A5EC-4BDA-8EE1-724136C9A7F8}">
      <dgm:prSet/>
      <dgm:spPr/>
      <dgm:t>
        <a:bodyPr/>
        <a:lstStyle/>
        <a:p>
          <a:endParaRPr lang="de-AT"/>
        </a:p>
      </dgm:t>
    </dgm:pt>
    <dgm:pt modelId="{5FB25F44-1316-457B-B34D-30AB45C1DD45}" type="sibTrans" cxnId="{F60B9C52-A5EC-4BDA-8EE1-724136C9A7F8}">
      <dgm:prSet/>
      <dgm:spPr/>
      <dgm:t>
        <a:bodyPr/>
        <a:lstStyle/>
        <a:p>
          <a:endParaRPr lang="de-AT"/>
        </a:p>
      </dgm:t>
    </dgm:pt>
    <dgm:pt modelId="{50C9BAA8-88E6-45A8-A2F0-1B797BB77574}">
      <dgm:prSet phldrT="[Text]"/>
      <dgm:spPr/>
      <dgm:t>
        <a:bodyPr/>
        <a:lstStyle/>
        <a:p>
          <a:r>
            <a:rPr lang="de-AT" dirty="0"/>
            <a:t>Entgangener Gewinn = Vernichtung einer bloßen Erwerbschance, noch kein bestehendes Forderungsrecht</a:t>
          </a:r>
        </a:p>
      </dgm:t>
    </dgm:pt>
    <dgm:pt modelId="{C81053C7-D8A6-4DCA-9F55-CA1DAA178055}" type="parTrans" cxnId="{EA43955B-B009-44AF-913B-3807FBEA7AE8}">
      <dgm:prSet/>
      <dgm:spPr/>
      <dgm:t>
        <a:bodyPr/>
        <a:lstStyle/>
        <a:p>
          <a:endParaRPr lang="de-AT"/>
        </a:p>
      </dgm:t>
    </dgm:pt>
    <dgm:pt modelId="{F9B810B3-7A01-4C20-A31A-53FC204DD7B8}" type="sibTrans" cxnId="{EA43955B-B009-44AF-913B-3807FBEA7AE8}">
      <dgm:prSet/>
      <dgm:spPr/>
      <dgm:t>
        <a:bodyPr/>
        <a:lstStyle/>
        <a:p>
          <a:endParaRPr lang="de-AT"/>
        </a:p>
      </dgm:t>
    </dgm:pt>
    <dgm:pt modelId="{4D7D92AD-DE3A-493A-A872-AF12463AD69A}">
      <dgm:prSet phldrT="[Text]"/>
      <dgm:spPr/>
      <dgm:t>
        <a:bodyPr/>
        <a:lstStyle/>
        <a:p>
          <a:r>
            <a:rPr lang="de-AT" dirty="0"/>
            <a:t>Nur bei grob schuldhaftem Verschulden</a:t>
          </a:r>
        </a:p>
      </dgm:t>
    </dgm:pt>
    <dgm:pt modelId="{37805FB1-02A0-4159-985B-B8AD2D8C4497}" type="parTrans" cxnId="{0E318B0B-133F-4589-8776-5F004645B98A}">
      <dgm:prSet/>
      <dgm:spPr/>
      <dgm:t>
        <a:bodyPr/>
        <a:lstStyle/>
        <a:p>
          <a:endParaRPr lang="de-AT"/>
        </a:p>
      </dgm:t>
    </dgm:pt>
    <dgm:pt modelId="{DB9797F7-6132-41A3-A3D8-90E84DDEC499}" type="sibTrans" cxnId="{0E318B0B-133F-4589-8776-5F004645B98A}">
      <dgm:prSet/>
      <dgm:spPr/>
      <dgm:t>
        <a:bodyPr/>
        <a:lstStyle/>
        <a:p>
          <a:endParaRPr lang="de-AT"/>
        </a:p>
      </dgm:t>
    </dgm:pt>
    <dgm:pt modelId="{2F4FCA70-CA52-4CEB-BA39-8CC0DEEB1C19}">
      <dgm:prSet phldrT="[Text]"/>
      <dgm:spPr/>
      <dgm:t>
        <a:bodyPr/>
        <a:lstStyle/>
        <a:p>
          <a:r>
            <a:rPr lang="de-AT" dirty="0"/>
            <a:t>Nur in Ausnahmenfällen:</a:t>
          </a:r>
        </a:p>
      </dgm:t>
    </dgm:pt>
    <dgm:pt modelId="{095DAB23-B563-48CF-8668-474B5BDD2DE3}" type="parTrans" cxnId="{B00475F8-965C-444D-AC69-5F647787D73F}">
      <dgm:prSet/>
      <dgm:spPr/>
      <dgm:t>
        <a:bodyPr/>
        <a:lstStyle/>
        <a:p>
          <a:endParaRPr lang="de-AT"/>
        </a:p>
      </dgm:t>
    </dgm:pt>
    <dgm:pt modelId="{6D98BB5A-F434-48B9-B0B8-A050A37ABDBD}" type="sibTrans" cxnId="{B00475F8-965C-444D-AC69-5F647787D73F}">
      <dgm:prSet/>
      <dgm:spPr/>
      <dgm:t>
        <a:bodyPr/>
        <a:lstStyle/>
        <a:p>
          <a:endParaRPr lang="de-AT"/>
        </a:p>
      </dgm:t>
    </dgm:pt>
    <dgm:pt modelId="{D5244FBB-1211-4579-AC7E-8DDC2599D341}">
      <dgm:prSet phldrT="[Text]"/>
      <dgm:spPr/>
      <dgm:t>
        <a:bodyPr/>
        <a:lstStyle/>
        <a:p>
          <a:r>
            <a:rPr lang="de-AT" dirty="0"/>
            <a:t>Erfüllungsinteresse, Zustand im Vermögen bei gehöriger Vertragserfüllung</a:t>
          </a:r>
        </a:p>
      </dgm:t>
    </dgm:pt>
    <dgm:pt modelId="{32A62BC9-A0F2-48DB-9446-F0F578E006E7}" type="parTrans" cxnId="{C26937C7-66AD-4A35-B542-71F119072EDC}">
      <dgm:prSet/>
      <dgm:spPr/>
      <dgm:t>
        <a:bodyPr/>
        <a:lstStyle/>
        <a:p>
          <a:endParaRPr lang="de-AT"/>
        </a:p>
      </dgm:t>
    </dgm:pt>
    <dgm:pt modelId="{86ECE146-37F3-4814-AE22-B41ACA88FCDA}" type="sibTrans" cxnId="{C26937C7-66AD-4A35-B542-71F119072EDC}">
      <dgm:prSet/>
      <dgm:spPr/>
      <dgm:t>
        <a:bodyPr/>
        <a:lstStyle/>
        <a:p>
          <a:endParaRPr lang="de-AT"/>
        </a:p>
      </dgm:t>
    </dgm:pt>
    <dgm:pt modelId="{C78E8DE0-0258-4734-8416-4E810FBE38BA}">
      <dgm:prSet phldrT="[Text]"/>
      <dgm:spPr/>
      <dgm:t>
        <a:bodyPr/>
        <a:lstStyle/>
        <a:p>
          <a:r>
            <a:rPr lang="de-AT" dirty="0"/>
            <a:t>Vertrauensschaden, z.B. nutzlose Aufwendungen</a:t>
          </a:r>
        </a:p>
      </dgm:t>
    </dgm:pt>
    <dgm:pt modelId="{ED03AA98-F1BC-4F4A-8668-020E61738956}" type="parTrans" cxnId="{C38B54A4-83D0-461D-9BA8-2BDF3DAB730D}">
      <dgm:prSet/>
      <dgm:spPr/>
      <dgm:t>
        <a:bodyPr/>
        <a:lstStyle/>
        <a:p>
          <a:endParaRPr lang="de-AT"/>
        </a:p>
      </dgm:t>
    </dgm:pt>
    <dgm:pt modelId="{8621628D-5F12-4EBB-B816-DE532F12D05A}" type="sibTrans" cxnId="{C38B54A4-83D0-461D-9BA8-2BDF3DAB730D}">
      <dgm:prSet/>
      <dgm:spPr/>
      <dgm:t>
        <a:bodyPr/>
        <a:lstStyle/>
        <a:p>
          <a:endParaRPr lang="de-AT"/>
        </a:p>
      </dgm:t>
    </dgm:pt>
    <dgm:pt modelId="{E6D4E46E-0FA5-43A3-A187-7769D994EF8A}">
      <dgm:prSet phldrT="[Text]"/>
      <dgm:spPr/>
      <dgm:t>
        <a:bodyPr/>
        <a:lstStyle/>
        <a:p>
          <a:r>
            <a:rPr lang="de-DE" dirty="0"/>
            <a:t>Bei beiderseitigen unternehmensbezogenen Geschäften auch schon bei leichtem Verschulden – </a:t>
          </a:r>
        </a:p>
        <a:p>
          <a:r>
            <a:rPr lang="de-DE" dirty="0"/>
            <a:t>§ 349 UGB</a:t>
          </a:r>
          <a:endParaRPr lang="de-AT" dirty="0"/>
        </a:p>
      </dgm:t>
    </dgm:pt>
    <dgm:pt modelId="{4F73B05A-6B30-4299-A749-A4668D339F76}" type="parTrans" cxnId="{5C461CCF-4575-43AC-AB78-1DE3B498CF99}">
      <dgm:prSet/>
      <dgm:spPr/>
      <dgm:t>
        <a:bodyPr/>
        <a:lstStyle/>
        <a:p>
          <a:endParaRPr lang="de-AT"/>
        </a:p>
      </dgm:t>
    </dgm:pt>
    <dgm:pt modelId="{19C45B53-873D-4608-9BD6-32AC69DEDA26}" type="sibTrans" cxnId="{5C461CCF-4575-43AC-AB78-1DE3B498CF99}">
      <dgm:prSet/>
      <dgm:spPr/>
      <dgm:t>
        <a:bodyPr/>
        <a:lstStyle/>
        <a:p>
          <a:endParaRPr lang="de-AT"/>
        </a:p>
      </dgm:t>
    </dgm:pt>
    <dgm:pt modelId="{BD3824D2-68FB-4555-A6FC-5FC70F99DB75}">
      <dgm:prSet phldrT="[Text]"/>
      <dgm:spPr/>
      <dgm:t>
        <a:bodyPr/>
        <a:lstStyle/>
        <a:p>
          <a:r>
            <a:rPr lang="de-AT" dirty="0"/>
            <a:t>Schmerzengeld - § 1325 ABGB, § 13 EKHG</a:t>
          </a:r>
        </a:p>
      </dgm:t>
    </dgm:pt>
    <dgm:pt modelId="{A46031EF-30D5-46B0-8BCE-8EE1907FA3D1}" type="parTrans" cxnId="{7FE16710-A7FB-4BC4-939A-DF8A8242DFCB}">
      <dgm:prSet/>
      <dgm:spPr/>
      <dgm:t>
        <a:bodyPr/>
        <a:lstStyle/>
        <a:p>
          <a:endParaRPr lang="de-AT"/>
        </a:p>
      </dgm:t>
    </dgm:pt>
    <dgm:pt modelId="{D33C0130-3BAB-4ED2-8221-308C3DC8D6E1}" type="sibTrans" cxnId="{7FE16710-A7FB-4BC4-939A-DF8A8242DFCB}">
      <dgm:prSet/>
      <dgm:spPr/>
      <dgm:t>
        <a:bodyPr/>
        <a:lstStyle/>
        <a:p>
          <a:endParaRPr lang="de-AT"/>
        </a:p>
      </dgm:t>
    </dgm:pt>
    <dgm:pt modelId="{AF0E52AF-FCA6-41AB-8221-6C2837049873}">
      <dgm:prSet phldrT="[Text]"/>
      <dgm:spPr/>
      <dgm:t>
        <a:bodyPr/>
        <a:lstStyle/>
        <a:p>
          <a:r>
            <a:rPr lang="de-DE" dirty="0"/>
            <a:t>Bei sexuellem Missbrauch oder Freiheitsberaubung - §§ 1328 ABGB</a:t>
          </a:r>
          <a:endParaRPr lang="de-AT" dirty="0"/>
        </a:p>
      </dgm:t>
    </dgm:pt>
    <dgm:pt modelId="{CBED9CB5-89BC-4834-9368-84F5E428260B}" type="parTrans" cxnId="{D0973AC6-1CFD-42E5-930B-92575F47887D}">
      <dgm:prSet/>
      <dgm:spPr/>
      <dgm:t>
        <a:bodyPr/>
        <a:lstStyle/>
        <a:p>
          <a:endParaRPr lang="de-AT"/>
        </a:p>
      </dgm:t>
    </dgm:pt>
    <dgm:pt modelId="{E1C1C08F-71EA-4187-A76A-152CA5766B42}" type="sibTrans" cxnId="{D0973AC6-1CFD-42E5-930B-92575F47887D}">
      <dgm:prSet/>
      <dgm:spPr/>
      <dgm:t>
        <a:bodyPr/>
        <a:lstStyle/>
        <a:p>
          <a:endParaRPr lang="de-AT"/>
        </a:p>
      </dgm:t>
    </dgm:pt>
    <dgm:pt modelId="{2724C841-2C8E-4C33-A240-68455A00262E}">
      <dgm:prSet phldrT="[Text]"/>
      <dgm:spPr/>
      <dgm:t>
        <a:bodyPr/>
        <a:lstStyle/>
        <a:p>
          <a:r>
            <a:rPr lang="de-DE" dirty="0"/>
            <a:t>Bei qualifiziert-öffentlicher Persönlichkeitsverletzung - § 6 ff </a:t>
          </a:r>
          <a:r>
            <a:rPr lang="de-DE" dirty="0" err="1"/>
            <a:t>MedienG</a:t>
          </a:r>
          <a:endParaRPr lang="de-AT" dirty="0"/>
        </a:p>
      </dgm:t>
    </dgm:pt>
    <dgm:pt modelId="{DA637344-4D24-4C64-9D37-64DD4A293AC9}" type="parTrans" cxnId="{C6E17220-B157-4EEF-A886-1D6048107342}">
      <dgm:prSet/>
      <dgm:spPr/>
      <dgm:t>
        <a:bodyPr/>
        <a:lstStyle/>
        <a:p>
          <a:endParaRPr lang="de-AT"/>
        </a:p>
      </dgm:t>
    </dgm:pt>
    <dgm:pt modelId="{6F303679-9EDC-497C-9BC4-AD2C92F4FE17}" type="sibTrans" cxnId="{C6E17220-B157-4EEF-A886-1D6048107342}">
      <dgm:prSet/>
      <dgm:spPr/>
      <dgm:t>
        <a:bodyPr/>
        <a:lstStyle/>
        <a:p>
          <a:endParaRPr lang="de-AT"/>
        </a:p>
      </dgm:t>
    </dgm:pt>
    <dgm:pt modelId="{3107D3D1-3C5E-4B28-8CAD-190D1955CA7D}">
      <dgm:prSet phldrT="[Text]"/>
      <dgm:spPr/>
      <dgm:t>
        <a:bodyPr/>
        <a:lstStyle/>
        <a:p>
          <a:r>
            <a:rPr lang="de-DE" dirty="0"/>
            <a:t>Massive Verletzungen der Privatsphäre - § 1328a ABGB</a:t>
          </a:r>
          <a:endParaRPr lang="de-AT" dirty="0"/>
        </a:p>
      </dgm:t>
    </dgm:pt>
    <dgm:pt modelId="{FAAA9AE1-C6A6-4289-B32A-05DE252C2A4B}" type="parTrans" cxnId="{FE2B79B2-0647-4F1D-AD1A-8DD4847F93FE}">
      <dgm:prSet/>
      <dgm:spPr/>
      <dgm:t>
        <a:bodyPr/>
        <a:lstStyle/>
        <a:p>
          <a:endParaRPr lang="de-AT"/>
        </a:p>
      </dgm:t>
    </dgm:pt>
    <dgm:pt modelId="{F9C7820C-9CD9-4407-A456-165FFB1A0BE6}" type="sibTrans" cxnId="{FE2B79B2-0647-4F1D-AD1A-8DD4847F93FE}">
      <dgm:prSet/>
      <dgm:spPr/>
      <dgm:t>
        <a:bodyPr/>
        <a:lstStyle/>
        <a:p>
          <a:endParaRPr lang="de-AT"/>
        </a:p>
      </dgm:t>
    </dgm:pt>
    <dgm:pt modelId="{1F7B79C9-0CE1-478C-BFA9-480C66BEC1ED}">
      <dgm:prSet phldrT="[Text]"/>
      <dgm:spPr/>
      <dgm:t>
        <a:bodyPr/>
        <a:lstStyle/>
        <a:p>
          <a:r>
            <a:rPr lang="de-DE" dirty="0"/>
            <a:t>Ersatz entgangener Urlaubsfreuden - § 12 </a:t>
          </a:r>
          <a:r>
            <a:rPr lang="de-DE" dirty="0" err="1"/>
            <a:t>PauschalreiseG</a:t>
          </a:r>
          <a:endParaRPr lang="de-AT" dirty="0"/>
        </a:p>
      </dgm:t>
    </dgm:pt>
    <dgm:pt modelId="{9CA82EC0-2BC4-4167-85BB-47E5A3A1B08B}" type="parTrans" cxnId="{F7116516-9CEE-4DE2-B907-837FFB4E50C5}">
      <dgm:prSet/>
      <dgm:spPr/>
      <dgm:t>
        <a:bodyPr/>
        <a:lstStyle/>
        <a:p>
          <a:endParaRPr lang="de-AT"/>
        </a:p>
      </dgm:t>
    </dgm:pt>
    <dgm:pt modelId="{AE95CD23-5AF3-4C1D-A48C-76014E986E6B}" type="sibTrans" cxnId="{F7116516-9CEE-4DE2-B907-837FFB4E50C5}">
      <dgm:prSet/>
      <dgm:spPr/>
      <dgm:t>
        <a:bodyPr/>
        <a:lstStyle/>
        <a:p>
          <a:endParaRPr lang="de-AT"/>
        </a:p>
      </dgm:t>
    </dgm:pt>
    <dgm:pt modelId="{FBC67CE7-CF3B-4A40-AD01-85B4AF9F1A28}" type="pres">
      <dgm:prSet presAssocID="{46EF1DD0-4AFA-46B0-987C-FE0C904CBFB4}" presName="hierChild1" presStyleCnt="0">
        <dgm:presLayoutVars>
          <dgm:orgChart val="1"/>
          <dgm:chPref val="1"/>
          <dgm:dir/>
          <dgm:animOne val="branch"/>
          <dgm:animLvl val="lvl"/>
          <dgm:resizeHandles/>
        </dgm:presLayoutVars>
      </dgm:prSet>
      <dgm:spPr/>
    </dgm:pt>
    <dgm:pt modelId="{7EDAB195-128B-4164-80AF-AFBE5A994875}" type="pres">
      <dgm:prSet presAssocID="{62B53A25-F7C3-447A-B395-319739CB98D0}" presName="hierRoot1" presStyleCnt="0">
        <dgm:presLayoutVars>
          <dgm:hierBranch val="init"/>
        </dgm:presLayoutVars>
      </dgm:prSet>
      <dgm:spPr/>
    </dgm:pt>
    <dgm:pt modelId="{4E70C06C-9D48-4DB2-973E-3863909AECB1}" type="pres">
      <dgm:prSet presAssocID="{62B53A25-F7C3-447A-B395-319739CB98D0}" presName="rootComposite1" presStyleCnt="0"/>
      <dgm:spPr/>
    </dgm:pt>
    <dgm:pt modelId="{11774CE3-7B11-4EAB-A160-4519814CA4EA}" type="pres">
      <dgm:prSet presAssocID="{62B53A25-F7C3-447A-B395-319739CB98D0}" presName="rootText1" presStyleLbl="node0" presStyleIdx="0" presStyleCnt="2">
        <dgm:presLayoutVars>
          <dgm:chPref val="3"/>
        </dgm:presLayoutVars>
      </dgm:prSet>
      <dgm:spPr/>
    </dgm:pt>
    <dgm:pt modelId="{ABCF83B6-A6E1-425C-981A-1E708BDEC577}" type="pres">
      <dgm:prSet presAssocID="{62B53A25-F7C3-447A-B395-319739CB98D0}" presName="rootConnector1" presStyleLbl="node1" presStyleIdx="0" presStyleCnt="0"/>
      <dgm:spPr/>
    </dgm:pt>
    <dgm:pt modelId="{A578AEEC-62DC-42E3-9720-443D4923EB3E}" type="pres">
      <dgm:prSet presAssocID="{62B53A25-F7C3-447A-B395-319739CB98D0}" presName="hierChild2" presStyleCnt="0"/>
      <dgm:spPr/>
    </dgm:pt>
    <dgm:pt modelId="{81F1F0BD-D7A3-4634-ABFC-2EDCB0194535}" type="pres">
      <dgm:prSet presAssocID="{A708481F-2A6F-4B2A-A6A5-1878AA093AE9}" presName="Name37" presStyleLbl="parChTrans1D2" presStyleIdx="0" presStyleCnt="3"/>
      <dgm:spPr/>
    </dgm:pt>
    <dgm:pt modelId="{30706787-6591-46F1-8D96-BBEF8468D3F9}" type="pres">
      <dgm:prSet presAssocID="{EAD05264-DB06-4F3A-926D-B4A12B68D35E}" presName="hierRoot2" presStyleCnt="0">
        <dgm:presLayoutVars>
          <dgm:hierBranch val="init"/>
        </dgm:presLayoutVars>
      </dgm:prSet>
      <dgm:spPr/>
    </dgm:pt>
    <dgm:pt modelId="{1D8152D5-6E76-4800-9AFF-3DB19FCBAE74}" type="pres">
      <dgm:prSet presAssocID="{EAD05264-DB06-4F3A-926D-B4A12B68D35E}" presName="rootComposite" presStyleCnt="0"/>
      <dgm:spPr/>
    </dgm:pt>
    <dgm:pt modelId="{BB5E1D59-4C37-4F06-813B-7E1EFF70D554}" type="pres">
      <dgm:prSet presAssocID="{EAD05264-DB06-4F3A-926D-B4A12B68D35E}" presName="rootText" presStyleLbl="node2" presStyleIdx="0" presStyleCnt="3">
        <dgm:presLayoutVars>
          <dgm:chPref val="3"/>
        </dgm:presLayoutVars>
      </dgm:prSet>
      <dgm:spPr/>
    </dgm:pt>
    <dgm:pt modelId="{5072B5F1-7599-4182-AB93-322DAF18A9C1}" type="pres">
      <dgm:prSet presAssocID="{EAD05264-DB06-4F3A-926D-B4A12B68D35E}" presName="rootConnector" presStyleLbl="node2" presStyleIdx="0" presStyleCnt="3"/>
      <dgm:spPr/>
    </dgm:pt>
    <dgm:pt modelId="{E3710494-F433-44DB-ACF9-2DE0F5B2CAB9}" type="pres">
      <dgm:prSet presAssocID="{EAD05264-DB06-4F3A-926D-B4A12B68D35E}" presName="hierChild4" presStyleCnt="0"/>
      <dgm:spPr/>
    </dgm:pt>
    <dgm:pt modelId="{F73C50A3-F728-4822-AA30-56C7421F22DD}" type="pres">
      <dgm:prSet presAssocID="{32A62BC9-A0F2-48DB-9446-F0F578E006E7}" presName="Name37" presStyleLbl="parChTrans1D3" presStyleIdx="0" presStyleCnt="9"/>
      <dgm:spPr/>
    </dgm:pt>
    <dgm:pt modelId="{0CAEF591-E0C5-4652-8F92-A593D2F03B46}" type="pres">
      <dgm:prSet presAssocID="{D5244FBB-1211-4579-AC7E-8DDC2599D341}" presName="hierRoot2" presStyleCnt="0">
        <dgm:presLayoutVars>
          <dgm:hierBranch val="init"/>
        </dgm:presLayoutVars>
      </dgm:prSet>
      <dgm:spPr/>
    </dgm:pt>
    <dgm:pt modelId="{EC07425A-B1DB-4FEB-8DC2-275D991279B2}" type="pres">
      <dgm:prSet presAssocID="{D5244FBB-1211-4579-AC7E-8DDC2599D341}" presName="rootComposite" presStyleCnt="0"/>
      <dgm:spPr/>
    </dgm:pt>
    <dgm:pt modelId="{40D736B5-B2F4-4EB9-A771-AAFE3F54683C}" type="pres">
      <dgm:prSet presAssocID="{D5244FBB-1211-4579-AC7E-8DDC2599D341}" presName="rootText" presStyleLbl="node3" presStyleIdx="0" presStyleCnt="9">
        <dgm:presLayoutVars>
          <dgm:chPref val="3"/>
        </dgm:presLayoutVars>
      </dgm:prSet>
      <dgm:spPr/>
    </dgm:pt>
    <dgm:pt modelId="{85033231-478D-46A5-9472-81530C5A7DB2}" type="pres">
      <dgm:prSet presAssocID="{D5244FBB-1211-4579-AC7E-8DDC2599D341}" presName="rootConnector" presStyleLbl="node3" presStyleIdx="0" presStyleCnt="9"/>
      <dgm:spPr/>
    </dgm:pt>
    <dgm:pt modelId="{62B08E0C-4E06-4449-8D65-12BBB7A33340}" type="pres">
      <dgm:prSet presAssocID="{D5244FBB-1211-4579-AC7E-8DDC2599D341}" presName="hierChild4" presStyleCnt="0"/>
      <dgm:spPr/>
    </dgm:pt>
    <dgm:pt modelId="{7A4D72C4-2031-4EE5-9829-6CEC78D2DBA1}" type="pres">
      <dgm:prSet presAssocID="{D5244FBB-1211-4579-AC7E-8DDC2599D341}" presName="hierChild5" presStyleCnt="0"/>
      <dgm:spPr/>
    </dgm:pt>
    <dgm:pt modelId="{F605D505-7398-4C29-8FB0-29AD2344E1B8}" type="pres">
      <dgm:prSet presAssocID="{ED03AA98-F1BC-4F4A-8668-020E61738956}" presName="Name37" presStyleLbl="parChTrans1D3" presStyleIdx="1" presStyleCnt="9"/>
      <dgm:spPr/>
    </dgm:pt>
    <dgm:pt modelId="{E3C9D840-5CB8-4359-A4EB-542869BE24F1}" type="pres">
      <dgm:prSet presAssocID="{C78E8DE0-0258-4734-8416-4E810FBE38BA}" presName="hierRoot2" presStyleCnt="0">
        <dgm:presLayoutVars>
          <dgm:hierBranch val="init"/>
        </dgm:presLayoutVars>
      </dgm:prSet>
      <dgm:spPr/>
    </dgm:pt>
    <dgm:pt modelId="{B3CB8A6A-3A41-4DAE-B9A4-8F5825DD9058}" type="pres">
      <dgm:prSet presAssocID="{C78E8DE0-0258-4734-8416-4E810FBE38BA}" presName="rootComposite" presStyleCnt="0"/>
      <dgm:spPr/>
    </dgm:pt>
    <dgm:pt modelId="{935BF631-A731-4121-A806-BF1726AF2AEC}" type="pres">
      <dgm:prSet presAssocID="{C78E8DE0-0258-4734-8416-4E810FBE38BA}" presName="rootText" presStyleLbl="node3" presStyleIdx="1" presStyleCnt="9">
        <dgm:presLayoutVars>
          <dgm:chPref val="3"/>
        </dgm:presLayoutVars>
      </dgm:prSet>
      <dgm:spPr/>
    </dgm:pt>
    <dgm:pt modelId="{CC02A47A-3528-4180-94BD-E899E8B4BE51}" type="pres">
      <dgm:prSet presAssocID="{C78E8DE0-0258-4734-8416-4E810FBE38BA}" presName="rootConnector" presStyleLbl="node3" presStyleIdx="1" presStyleCnt="9"/>
      <dgm:spPr/>
    </dgm:pt>
    <dgm:pt modelId="{B36A84AA-DAD3-4913-8299-7815C4DF9A3E}" type="pres">
      <dgm:prSet presAssocID="{C78E8DE0-0258-4734-8416-4E810FBE38BA}" presName="hierChild4" presStyleCnt="0"/>
      <dgm:spPr/>
    </dgm:pt>
    <dgm:pt modelId="{A6A27BDF-9A02-461A-A49C-2D5091713970}" type="pres">
      <dgm:prSet presAssocID="{C78E8DE0-0258-4734-8416-4E810FBE38BA}" presName="hierChild5" presStyleCnt="0"/>
      <dgm:spPr/>
    </dgm:pt>
    <dgm:pt modelId="{EFC7B583-F0B6-4E40-B208-FEDDD7D893B4}" type="pres">
      <dgm:prSet presAssocID="{EAD05264-DB06-4F3A-926D-B4A12B68D35E}" presName="hierChild5" presStyleCnt="0"/>
      <dgm:spPr/>
    </dgm:pt>
    <dgm:pt modelId="{0165C155-E79A-4E66-B5AE-7C644F28A2A3}" type="pres">
      <dgm:prSet presAssocID="{C81053C7-D8A6-4DCA-9F55-CA1DAA178055}" presName="Name37" presStyleLbl="parChTrans1D2" presStyleIdx="1" presStyleCnt="3"/>
      <dgm:spPr/>
    </dgm:pt>
    <dgm:pt modelId="{C14DD0F5-9722-4F91-85C8-1D3A24E15E80}" type="pres">
      <dgm:prSet presAssocID="{50C9BAA8-88E6-45A8-A2F0-1B797BB77574}" presName="hierRoot2" presStyleCnt="0">
        <dgm:presLayoutVars>
          <dgm:hierBranch val="init"/>
        </dgm:presLayoutVars>
      </dgm:prSet>
      <dgm:spPr/>
    </dgm:pt>
    <dgm:pt modelId="{BBB776F5-754B-48AC-AF4D-2E1B4ED2C8E5}" type="pres">
      <dgm:prSet presAssocID="{50C9BAA8-88E6-45A8-A2F0-1B797BB77574}" presName="rootComposite" presStyleCnt="0"/>
      <dgm:spPr/>
    </dgm:pt>
    <dgm:pt modelId="{729218BE-DF61-4B43-89BC-1E85259A4AD3}" type="pres">
      <dgm:prSet presAssocID="{50C9BAA8-88E6-45A8-A2F0-1B797BB77574}" presName="rootText" presStyleLbl="node2" presStyleIdx="1" presStyleCnt="3" custLinFactNeighborX="-2256" custLinFactNeighborY="156">
        <dgm:presLayoutVars>
          <dgm:chPref val="3"/>
        </dgm:presLayoutVars>
      </dgm:prSet>
      <dgm:spPr/>
    </dgm:pt>
    <dgm:pt modelId="{CBEA186F-3E1B-416C-9162-169DCD4931CC}" type="pres">
      <dgm:prSet presAssocID="{50C9BAA8-88E6-45A8-A2F0-1B797BB77574}" presName="rootConnector" presStyleLbl="node2" presStyleIdx="1" presStyleCnt="3"/>
      <dgm:spPr/>
    </dgm:pt>
    <dgm:pt modelId="{1F827163-D71F-4183-BCA6-0AE274204644}" type="pres">
      <dgm:prSet presAssocID="{50C9BAA8-88E6-45A8-A2F0-1B797BB77574}" presName="hierChild4" presStyleCnt="0"/>
      <dgm:spPr/>
    </dgm:pt>
    <dgm:pt modelId="{FA6806B8-2D33-429C-8AF5-599BD3D97DE7}" type="pres">
      <dgm:prSet presAssocID="{37805FB1-02A0-4159-985B-B8AD2D8C4497}" presName="Name37" presStyleLbl="parChTrans1D3" presStyleIdx="2" presStyleCnt="9"/>
      <dgm:spPr/>
    </dgm:pt>
    <dgm:pt modelId="{19593F4D-1CAE-43CA-A48C-18F670645BD5}" type="pres">
      <dgm:prSet presAssocID="{4D7D92AD-DE3A-493A-A872-AF12463AD69A}" presName="hierRoot2" presStyleCnt="0">
        <dgm:presLayoutVars>
          <dgm:hierBranch val="init"/>
        </dgm:presLayoutVars>
      </dgm:prSet>
      <dgm:spPr/>
    </dgm:pt>
    <dgm:pt modelId="{1BA3290E-09E4-443F-B800-454ED27921E7}" type="pres">
      <dgm:prSet presAssocID="{4D7D92AD-DE3A-493A-A872-AF12463AD69A}" presName="rootComposite" presStyleCnt="0"/>
      <dgm:spPr/>
    </dgm:pt>
    <dgm:pt modelId="{A8FFFC3D-5069-4DBD-8FD3-CE208042D354}" type="pres">
      <dgm:prSet presAssocID="{4D7D92AD-DE3A-493A-A872-AF12463AD69A}" presName="rootText" presStyleLbl="node3" presStyleIdx="2" presStyleCnt="9">
        <dgm:presLayoutVars>
          <dgm:chPref val="3"/>
        </dgm:presLayoutVars>
      </dgm:prSet>
      <dgm:spPr/>
    </dgm:pt>
    <dgm:pt modelId="{B242787B-CEE9-4523-90F7-8C9C4475D9A4}" type="pres">
      <dgm:prSet presAssocID="{4D7D92AD-DE3A-493A-A872-AF12463AD69A}" presName="rootConnector" presStyleLbl="node3" presStyleIdx="2" presStyleCnt="9"/>
      <dgm:spPr/>
    </dgm:pt>
    <dgm:pt modelId="{6B9FE44C-64B2-4F93-BA21-69678489138A}" type="pres">
      <dgm:prSet presAssocID="{4D7D92AD-DE3A-493A-A872-AF12463AD69A}" presName="hierChild4" presStyleCnt="0"/>
      <dgm:spPr/>
    </dgm:pt>
    <dgm:pt modelId="{C4B9C280-03CB-4541-A54C-65BEEBCE9676}" type="pres">
      <dgm:prSet presAssocID="{4D7D92AD-DE3A-493A-A872-AF12463AD69A}" presName="hierChild5" presStyleCnt="0"/>
      <dgm:spPr/>
    </dgm:pt>
    <dgm:pt modelId="{16D93DD1-EEB6-45C8-B0D9-6DC483EEB046}" type="pres">
      <dgm:prSet presAssocID="{4F73B05A-6B30-4299-A749-A4668D339F76}" presName="Name37" presStyleLbl="parChTrans1D3" presStyleIdx="3" presStyleCnt="9"/>
      <dgm:spPr/>
    </dgm:pt>
    <dgm:pt modelId="{EB9139D5-1375-441A-B35B-131E0E94278C}" type="pres">
      <dgm:prSet presAssocID="{E6D4E46E-0FA5-43A3-A187-7769D994EF8A}" presName="hierRoot2" presStyleCnt="0">
        <dgm:presLayoutVars>
          <dgm:hierBranch val="init"/>
        </dgm:presLayoutVars>
      </dgm:prSet>
      <dgm:spPr/>
    </dgm:pt>
    <dgm:pt modelId="{0EEBAD71-D08D-4A75-B3CF-932EA3A60DE5}" type="pres">
      <dgm:prSet presAssocID="{E6D4E46E-0FA5-43A3-A187-7769D994EF8A}" presName="rootComposite" presStyleCnt="0"/>
      <dgm:spPr/>
    </dgm:pt>
    <dgm:pt modelId="{35B6EB55-B826-48A4-B8AE-D0B7249E1789}" type="pres">
      <dgm:prSet presAssocID="{E6D4E46E-0FA5-43A3-A187-7769D994EF8A}" presName="rootText" presStyleLbl="node3" presStyleIdx="3" presStyleCnt="9">
        <dgm:presLayoutVars>
          <dgm:chPref val="3"/>
        </dgm:presLayoutVars>
      </dgm:prSet>
      <dgm:spPr/>
    </dgm:pt>
    <dgm:pt modelId="{7B232CC9-1A14-4072-83DD-22B2D797B108}" type="pres">
      <dgm:prSet presAssocID="{E6D4E46E-0FA5-43A3-A187-7769D994EF8A}" presName="rootConnector" presStyleLbl="node3" presStyleIdx="3" presStyleCnt="9"/>
      <dgm:spPr/>
    </dgm:pt>
    <dgm:pt modelId="{803C5394-E552-43A7-9FC2-A4B0AEF42D88}" type="pres">
      <dgm:prSet presAssocID="{E6D4E46E-0FA5-43A3-A187-7769D994EF8A}" presName="hierChild4" presStyleCnt="0"/>
      <dgm:spPr/>
    </dgm:pt>
    <dgm:pt modelId="{B729E9CF-553F-4B62-860D-AE4B19F162C4}" type="pres">
      <dgm:prSet presAssocID="{E6D4E46E-0FA5-43A3-A187-7769D994EF8A}" presName="hierChild5" presStyleCnt="0"/>
      <dgm:spPr/>
    </dgm:pt>
    <dgm:pt modelId="{EBD7A8B1-8B36-45B0-8126-1382214F1CEA}" type="pres">
      <dgm:prSet presAssocID="{50C9BAA8-88E6-45A8-A2F0-1B797BB77574}" presName="hierChild5" presStyleCnt="0"/>
      <dgm:spPr/>
    </dgm:pt>
    <dgm:pt modelId="{841847FE-BC64-4607-A12A-277A631F124B}" type="pres">
      <dgm:prSet presAssocID="{62B53A25-F7C3-447A-B395-319739CB98D0}" presName="hierChild3" presStyleCnt="0"/>
      <dgm:spPr/>
    </dgm:pt>
    <dgm:pt modelId="{BF9717BA-9825-4229-B408-5B3199B5945F}" type="pres">
      <dgm:prSet presAssocID="{2147C9D4-C4F3-446C-9139-29256F609078}" presName="hierRoot1" presStyleCnt="0">
        <dgm:presLayoutVars>
          <dgm:hierBranch val="init"/>
        </dgm:presLayoutVars>
      </dgm:prSet>
      <dgm:spPr/>
    </dgm:pt>
    <dgm:pt modelId="{3771E7E2-98D0-4BC5-9E22-6CBEAA95D626}" type="pres">
      <dgm:prSet presAssocID="{2147C9D4-C4F3-446C-9139-29256F609078}" presName="rootComposite1" presStyleCnt="0"/>
      <dgm:spPr/>
    </dgm:pt>
    <dgm:pt modelId="{81034919-5584-4BA9-B24B-DDF0B3D9714D}" type="pres">
      <dgm:prSet presAssocID="{2147C9D4-C4F3-446C-9139-29256F609078}" presName="rootText1" presStyleLbl="node0" presStyleIdx="1" presStyleCnt="2">
        <dgm:presLayoutVars>
          <dgm:chPref val="3"/>
        </dgm:presLayoutVars>
      </dgm:prSet>
      <dgm:spPr/>
    </dgm:pt>
    <dgm:pt modelId="{05325BBF-D58E-471F-8BA5-96B09A956A4B}" type="pres">
      <dgm:prSet presAssocID="{2147C9D4-C4F3-446C-9139-29256F609078}" presName="rootConnector1" presStyleLbl="node1" presStyleIdx="0" presStyleCnt="0"/>
      <dgm:spPr/>
    </dgm:pt>
    <dgm:pt modelId="{F3631983-52E7-4466-B445-145B0A2580DA}" type="pres">
      <dgm:prSet presAssocID="{2147C9D4-C4F3-446C-9139-29256F609078}" presName="hierChild2" presStyleCnt="0"/>
      <dgm:spPr/>
    </dgm:pt>
    <dgm:pt modelId="{348DD47C-5BC6-4151-A9C0-E66F0793C275}" type="pres">
      <dgm:prSet presAssocID="{095DAB23-B563-48CF-8668-474B5BDD2DE3}" presName="Name37" presStyleLbl="parChTrans1D2" presStyleIdx="2" presStyleCnt="3"/>
      <dgm:spPr/>
    </dgm:pt>
    <dgm:pt modelId="{A79779BB-7660-4D22-A378-9E0A50CACC94}" type="pres">
      <dgm:prSet presAssocID="{2F4FCA70-CA52-4CEB-BA39-8CC0DEEB1C19}" presName="hierRoot2" presStyleCnt="0">
        <dgm:presLayoutVars>
          <dgm:hierBranch val="init"/>
        </dgm:presLayoutVars>
      </dgm:prSet>
      <dgm:spPr/>
    </dgm:pt>
    <dgm:pt modelId="{6EA39387-603C-45A9-AAAB-1E047E288873}" type="pres">
      <dgm:prSet presAssocID="{2F4FCA70-CA52-4CEB-BA39-8CC0DEEB1C19}" presName="rootComposite" presStyleCnt="0"/>
      <dgm:spPr/>
    </dgm:pt>
    <dgm:pt modelId="{D9F1CB67-16A2-41DF-911E-00E03A1DD83D}" type="pres">
      <dgm:prSet presAssocID="{2F4FCA70-CA52-4CEB-BA39-8CC0DEEB1C19}" presName="rootText" presStyleLbl="node2" presStyleIdx="2" presStyleCnt="3">
        <dgm:presLayoutVars>
          <dgm:chPref val="3"/>
        </dgm:presLayoutVars>
      </dgm:prSet>
      <dgm:spPr/>
    </dgm:pt>
    <dgm:pt modelId="{4FC017C5-5F28-4048-988A-120C4712E57F}" type="pres">
      <dgm:prSet presAssocID="{2F4FCA70-CA52-4CEB-BA39-8CC0DEEB1C19}" presName="rootConnector" presStyleLbl="node2" presStyleIdx="2" presStyleCnt="3"/>
      <dgm:spPr/>
    </dgm:pt>
    <dgm:pt modelId="{9815B008-ABDD-45BA-B0B2-242A81184855}" type="pres">
      <dgm:prSet presAssocID="{2F4FCA70-CA52-4CEB-BA39-8CC0DEEB1C19}" presName="hierChild4" presStyleCnt="0"/>
      <dgm:spPr/>
    </dgm:pt>
    <dgm:pt modelId="{FD8B08F0-1616-4E69-9288-3939B27443BB}" type="pres">
      <dgm:prSet presAssocID="{A46031EF-30D5-46B0-8BCE-8EE1907FA3D1}" presName="Name37" presStyleLbl="parChTrans1D3" presStyleIdx="4" presStyleCnt="9"/>
      <dgm:spPr/>
    </dgm:pt>
    <dgm:pt modelId="{22D6F761-54CA-4C02-87DF-0F2B38913B6B}" type="pres">
      <dgm:prSet presAssocID="{BD3824D2-68FB-4555-A6FC-5FC70F99DB75}" presName="hierRoot2" presStyleCnt="0">
        <dgm:presLayoutVars>
          <dgm:hierBranch val="init"/>
        </dgm:presLayoutVars>
      </dgm:prSet>
      <dgm:spPr/>
    </dgm:pt>
    <dgm:pt modelId="{F38578BE-044D-4BEE-9298-9F1E49F29A99}" type="pres">
      <dgm:prSet presAssocID="{BD3824D2-68FB-4555-A6FC-5FC70F99DB75}" presName="rootComposite" presStyleCnt="0"/>
      <dgm:spPr/>
    </dgm:pt>
    <dgm:pt modelId="{F7EBB2B4-6BEE-4246-B6F1-01D66049A2B2}" type="pres">
      <dgm:prSet presAssocID="{BD3824D2-68FB-4555-A6FC-5FC70F99DB75}" presName="rootText" presStyleLbl="node3" presStyleIdx="4" presStyleCnt="9">
        <dgm:presLayoutVars>
          <dgm:chPref val="3"/>
        </dgm:presLayoutVars>
      </dgm:prSet>
      <dgm:spPr/>
    </dgm:pt>
    <dgm:pt modelId="{AD4D762C-985F-4BFB-80CE-859931A1245C}" type="pres">
      <dgm:prSet presAssocID="{BD3824D2-68FB-4555-A6FC-5FC70F99DB75}" presName="rootConnector" presStyleLbl="node3" presStyleIdx="4" presStyleCnt="9"/>
      <dgm:spPr/>
    </dgm:pt>
    <dgm:pt modelId="{1EB01F73-D92D-4468-9AE2-9934F9B5EB75}" type="pres">
      <dgm:prSet presAssocID="{BD3824D2-68FB-4555-A6FC-5FC70F99DB75}" presName="hierChild4" presStyleCnt="0"/>
      <dgm:spPr/>
    </dgm:pt>
    <dgm:pt modelId="{E9C57AF9-81E1-42DA-AFE3-120C8B49915F}" type="pres">
      <dgm:prSet presAssocID="{BD3824D2-68FB-4555-A6FC-5FC70F99DB75}" presName="hierChild5" presStyleCnt="0"/>
      <dgm:spPr/>
    </dgm:pt>
    <dgm:pt modelId="{35CFAD1F-805C-49A4-8859-5796FABC7B3C}" type="pres">
      <dgm:prSet presAssocID="{CBED9CB5-89BC-4834-9368-84F5E428260B}" presName="Name37" presStyleLbl="parChTrans1D3" presStyleIdx="5" presStyleCnt="9"/>
      <dgm:spPr/>
    </dgm:pt>
    <dgm:pt modelId="{96121C90-A935-43E7-B14D-4D63A77D2B7E}" type="pres">
      <dgm:prSet presAssocID="{AF0E52AF-FCA6-41AB-8221-6C2837049873}" presName="hierRoot2" presStyleCnt="0">
        <dgm:presLayoutVars>
          <dgm:hierBranch val="init"/>
        </dgm:presLayoutVars>
      </dgm:prSet>
      <dgm:spPr/>
    </dgm:pt>
    <dgm:pt modelId="{C9C71FED-DBAC-4F20-BE8E-83FBE46EFA95}" type="pres">
      <dgm:prSet presAssocID="{AF0E52AF-FCA6-41AB-8221-6C2837049873}" presName="rootComposite" presStyleCnt="0"/>
      <dgm:spPr/>
    </dgm:pt>
    <dgm:pt modelId="{7F073FDA-59E2-4B76-BA04-FAD454B531ED}" type="pres">
      <dgm:prSet presAssocID="{AF0E52AF-FCA6-41AB-8221-6C2837049873}" presName="rootText" presStyleLbl="node3" presStyleIdx="5" presStyleCnt="9">
        <dgm:presLayoutVars>
          <dgm:chPref val="3"/>
        </dgm:presLayoutVars>
      </dgm:prSet>
      <dgm:spPr/>
    </dgm:pt>
    <dgm:pt modelId="{C004A6C6-E2A9-44A5-AD7C-4F5F5A596E2D}" type="pres">
      <dgm:prSet presAssocID="{AF0E52AF-FCA6-41AB-8221-6C2837049873}" presName="rootConnector" presStyleLbl="node3" presStyleIdx="5" presStyleCnt="9"/>
      <dgm:spPr/>
    </dgm:pt>
    <dgm:pt modelId="{BAC0B3E6-1601-45C8-9FBA-10200DD32866}" type="pres">
      <dgm:prSet presAssocID="{AF0E52AF-FCA6-41AB-8221-6C2837049873}" presName="hierChild4" presStyleCnt="0"/>
      <dgm:spPr/>
    </dgm:pt>
    <dgm:pt modelId="{B0A85F4A-C50F-428C-968C-65CEBE317A53}" type="pres">
      <dgm:prSet presAssocID="{AF0E52AF-FCA6-41AB-8221-6C2837049873}" presName="hierChild5" presStyleCnt="0"/>
      <dgm:spPr/>
    </dgm:pt>
    <dgm:pt modelId="{1442D921-0E5E-4F45-8358-9A4CEC7094DF}" type="pres">
      <dgm:prSet presAssocID="{DA637344-4D24-4C64-9D37-64DD4A293AC9}" presName="Name37" presStyleLbl="parChTrans1D3" presStyleIdx="6" presStyleCnt="9"/>
      <dgm:spPr/>
    </dgm:pt>
    <dgm:pt modelId="{48017790-DC26-48A6-8382-D8D83580B9BD}" type="pres">
      <dgm:prSet presAssocID="{2724C841-2C8E-4C33-A240-68455A00262E}" presName="hierRoot2" presStyleCnt="0">
        <dgm:presLayoutVars>
          <dgm:hierBranch val="init"/>
        </dgm:presLayoutVars>
      </dgm:prSet>
      <dgm:spPr/>
    </dgm:pt>
    <dgm:pt modelId="{18F98FBA-C1E9-416D-ADDE-076AD06B2AE1}" type="pres">
      <dgm:prSet presAssocID="{2724C841-2C8E-4C33-A240-68455A00262E}" presName="rootComposite" presStyleCnt="0"/>
      <dgm:spPr/>
    </dgm:pt>
    <dgm:pt modelId="{E24ABA5A-F8ED-4A72-BEA6-EA5853F9F22E}" type="pres">
      <dgm:prSet presAssocID="{2724C841-2C8E-4C33-A240-68455A00262E}" presName="rootText" presStyleLbl="node3" presStyleIdx="6" presStyleCnt="9">
        <dgm:presLayoutVars>
          <dgm:chPref val="3"/>
        </dgm:presLayoutVars>
      </dgm:prSet>
      <dgm:spPr/>
    </dgm:pt>
    <dgm:pt modelId="{FB1B49A8-A429-476E-A425-959B368F09E7}" type="pres">
      <dgm:prSet presAssocID="{2724C841-2C8E-4C33-A240-68455A00262E}" presName="rootConnector" presStyleLbl="node3" presStyleIdx="6" presStyleCnt="9"/>
      <dgm:spPr/>
    </dgm:pt>
    <dgm:pt modelId="{8F1D4240-83C6-4B97-9CBF-4557C7800ACF}" type="pres">
      <dgm:prSet presAssocID="{2724C841-2C8E-4C33-A240-68455A00262E}" presName="hierChild4" presStyleCnt="0"/>
      <dgm:spPr/>
    </dgm:pt>
    <dgm:pt modelId="{2A9931CE-F035-4388-9126-228BD46A6698}" type="pres">
      <dgm:prSet presAssocID="{2724C841-2C8E-4C33-A240-68455A00262E}" presName="hierChild5" presStyleCnt="0"/>
      <dgm:spPr/>
    </dgm:pt>
    <dgm:pt modelId="{D1A5C7F8-2451-4229-ACBC-40156DA8726D}" type="pres">
      <dgm:prSet presAssocID="{FAAA9AE1-C6A6-4289-B32A-05DE252C2A4B}" presName="Name37" presStyleLbl="parChTrans1D3" presStyleIdx="7" presStyleCnt="9"/>
      <dgm:spPr/>
    </dgm:pt>
    <dgm:pt modelId="{3CA3FC6C-8208-465D-95FC-5C463CDAA7CE}" type="pres">
      <dgm:prSet presAssocID="{3107D3D1-3C5E-4B28-8CAD-190D1955CA7D}" presName="hierRoot2" presStyleCnt="0">
        <dgm:presLayoutVars>
          <dgm:hierBranch val="init"/>
        </dgm:presLayoutVars>
      </dgm:prSet>
      <dgm:spPr/>
    </dgm:pt>
    <dgm:pt modelId="{60907D2D-A07C-4DFD-8025-203055272D34}" type="pres">
      <dgm:prSet presAssocID="{3107D3D1-3C5E-4B28-8CAD-190D1955CA7D}" presName="rootComposite" presStyleCnt="0"/>
      <dgm:spPr/>
    </dgm:pt>
    <dgm:pt modelId="{ED08F1C4-B333-4FAC-AE40-399BA17C6114}" type="pres">
      <dgm:prSet presAssocID="{3107D3D1-3C5E-4B28-8CAD-190D1955CA7D}" presName="rootText" presStyleLbl="node3" presStyleIdx="7" presStyleCnt="9" custLinFactNeighborX="639" custLinFactNeighborY="-1413">
        <dgm:presLayoutVars>
          <dgm:chPref val="3"/>
        </dgm:presLayoutVars>
      </dgm:prSet>
      <dgm:spPr/>
    </dgm:pt>
    <dgm:pt modelId="{AE998FD5-CC5D-433E-AE27-695D0D7DE49B}" type="pres">
      <dgm:prSet presAssocID="{3107D3D1-3C5E-4B28-8CAD-190D1955CA7D}" presName="rootConnector" presStyleLbl="node3" presStyleIdx="7" presStyleCnt="9"/>
      <dgm:spPr/>
    </dgm:pt>
    <dgm:pt modelId="{975235F3-8C46-4DDF-8FC8-297F27837E75}" type="pres">
      <dgm:prSet presAssocID="{3107D3D1-3C5E-4B28-8CAD-190D1955CA7D}" presName="hierChild4" presStyleCnt="0"/>
      <dgm:spPr/>
    </dgm:pt>
    <dgm:pt modelId="{C22E0307-5CC9-4E50-BE69-8427D1B72520}" type="pres">
      <dgm:prSet presAssocID="{3107D3D1-3C5E-4B28-8CAD-190D1955CA7D}" presName="hierChild5" presStyleCnt="0"/>
      <dgm:spPr/>
    </dgm:pt>
    <dgm:pt modelId="{729DE96F-48EC-4193-8124-D36695072270}" type="pres">
      <dgm:prSet presAssocID="{9CA82EC0-2BC4-4167-85BB-47E5A3A1B08B}" presName="Name37" presStyleLbl="parChTrans1D3" presStyleIdx="8" presStyleCnt="9"/>
      <dgm:spPr/>
    </dgm:pt>
    <dgm:pt modelId="{B6243651-3D12-4D5E-A0A7-788CCE3B76D1}" type="pres">
      <dgm:prSet presAssocID="{1F7B79C9-0CE1-478C-BFA9-480C66BEC1ED}" presName="hierRoot2" presStyleCnt="0">
        <dgm:presLayoutVars>
          <dgm:hierBranch val="init"/>
        </dgm:presLayoutVars>
      </dgm:prSet>
      <dgm:spPr/>
    </dgm:pt>
    <dgm:pt modelId="{8DEB2B8C-4A53-4058-AFF6-0D5802C4AB53}" type="pres">
      <dgm:prSet presAssocID="{1F7B79C9-0CE1-478C-BFA9-480C66BEC1ED}" presName="rootComposite" presStyleCnt="0"/>
      <dgm:spPr/>
    </dgm:pt>
    <dgm:pt modelId="{A71704C2-40D2-4E52-8D5D-CEA83C9BFD24}" type="pres">
      <dgm:prSet presAssocID="{1F7B79C9-0CE1-478C-BFA9-480C66BEC1ED}" presName="rootText" presStyleLbl="node3" presStyleIdx="8" presStyleCnt="9">
        <dgm:presLayoutVars>
          <dgm:chPref val="3"/>
        </dgm:presLayoutVars>
      </dgm:prSet>
      <dgm:spPr/>
    </dgm:pt>
    <dgm:pt modelId="{9C8D87CF-4E9E-4425-BAC2-975FD860178A}" type="pres">
      <dgm:prSet presAssocID="{1F7B79C9-0CE1-478C-BFA9-480C66BEC1ED}" presName="rootConnector" presStyleLbl="node3" presStyleIdx="8" presStyleCnt="9"/>
      <dgm:spPr/>
    </dgm:pt>
    <dgm:pt modelId="{BE9D3944-A7BF-4EDA-8F52-D51B75E87C1E}" type="pres">
      <dgm:prSet presAssocID="{1F7B79C9-0CE1-478C-BFA9-480C66BEC1ED}" presName="hierChild4" presStyleCnt="0"/>
      <dgm:spPr/>
    </dgm:pt>
    <dgm:pt modelId="{24132A39-9A9B-4DBC-B4A2-1B4227123887}" type="pres">
      <dgm:prSet presAssocID="{1F7B79C9-0CE1-478C-BFA9-480C66BEC1ED}" presName="hierChild5" presStyleCnt="0"/>
      <dgm:spPr/>
    </dgm:pt>
    <dgm:pt modelId="{205F63AF-4340-43B2-9F32-4022FD78AD7E}" type="pres">
      <dgm:prSet presAssocID="{2F4FCA70-CA52-4CEB-BA39-8CC0DEEB1C19}" presName="hierChild5" presStyleCnt="0"/>
      <dgm:spPr/>
    </dgm:pt>
    <dgm:pt modelId="{D40F440E-88D1-42A2-A5E9-48EC8907BDF3}" type="pres">
      <dgm:prSet presAssocID="{2147C9D4-C4F3-446C-9139-29256F609078}" presName="hierChild3" presStyleCnt="0"/>
      <dgm:spPr/>
    </dgm:pt>
  </dgm:ptLst>
  <dgm:cxnLst>
    <dgm:cxn modelId="{A839E10A-DC58-40BC-B8C2-5C36EB44C3BF}" type="presOf" srcId="{3107D3D1-3C5E-4B28-8CAD-190D1955CA7D}" destId="{AE998FD5-CC5D-433E-AE27-695D0D7DE49B}" srcOrd="1" destOrd="0" presId="urn:microsoft.com/office/officeart/2005/8/layout/orgChart1"/>
    <dgm:cxn modelId="{2E013C0B-E8DE-499C-B3B3-20FD12BE4BE7}" srcId="{46EF1DD0-4AFA-46B0-987C-FE0C904CBFB4}" destId="{2147C9D4-C4F3-446C-9139-29256F609078}" srcOrd="1" destOrd="0" parTransId="{F75B422E-4137-4F48-B455-E696136DD0CD}" sibTransId="{55E10D73-AE93-4BB1-A7FF-64EFBC5FC8AC}"/>
    <dgm:cxn modelId="{0E318B0B-133F-4589-8776-5F004645B98A}" srcId="{50C9BAA8-88E6-45A8-A2F0-1B797BB77574}" destId="{4D7D92AD-DE3A-493A-A872-AF12463AD69A}" srcOrd="0" destOrd="0" parTransId="{37805FB1-02A0-4159-985B-B8AD2D8C4497}" sibTransId="{DB9797F7-6132-41A3-A3D8-90E84DDEC499}"/>
    <dgm:cxn modelId="{0398DF0E-E96C-47FB-943C-E43E2B3AC47B}" type="presOf" srcId="{32A62BC9-A0F2-48DB-9446-F0F578E006E7}" destId="{F73C50A3-F728-4822-AA30-56C7421F22DD}" srcOrd="0" destOrd="0" presId="urn:microsoft.com/office/officeart/2005/8/layout/orgChart1"/>
    <dgm:cxn modelId="{70656610-3D7A-4AF5-8CEA-620A82E1B3A3}" type="presOf" srcId="{2147C9D4-C4F3-446C-9139-29256F609078}" destId="{05325BBF-D58E-471F-8BA5-96B09A956A4B}" srcOrd="1" destOrd="0" presId="urn:microsoft.com/office/officeart/2005/8/layout/orgChart1"/>
    <dgm:cxn modelId="{7FE16710-A7FB-4BC4-939A-DF8A8242DFCB}" srcId="{2F4FCA70-CA52-4CEB-BA39-8CC0DEEB1C19}" destId="{BD3824D2-68FB-4555-A6FC-5FC70F99DB75}" srcOrd="0" destOrd="0" parTransId="{A46031EF-30D5-46B0-8BCE-8EE1907FA3D1}" sibTransId="{D33C0130-3BAB-4ED2-8221-308C3DC8D6E1}"/>
    <dgm:cxn modelId="{F7116516-9CEE-4DE2-B907-837FFB4E50C5}" srcId="{2F4FCA70-CA52-4CEB-BA39-8CC0DEEB1C19}" destId="{1F7B79C9-0CE1-478C-BFA9-480C66BEC1ED}" srcOrd="4" destOrd="0" parTransId="{9CA82EC0-2BC4-4167-85BB-47E5A3A1B08B}" sibTransId="{AE95CD23-5AF3-4C1D-A48C-76014E986E6B}"/>
    <dgm:cxn modelId="{70172417-B067-4BF1-9AA4-17E124C10EDB}" type="presOf" srcId="{2147C9D4-C4F3-446C-9139-29256F609078}" destId="{81034919-5584-4BA9-B24B-DDF0B3D9714D}" srcOrd="0" destOrd="0" presId="urn:microsoft.com/office/officeart/2005/8/layout/orgChart1"/>
    <dgm:cxn modelId="{082D4919-7E31-4A44-99DD-F32368D30595}" type="presOf" srcId="{62B53A25-F7C3-447A-B395-319739CB98D0}" destId="{11774CE3-7B11-4EAB-A160-4519814CA4EA}" srcOrd="0" destOrd="0" presId="urn:microsoft.com/office/officeart/2005/8/layout/orgChart1"/>
    <dgm:cxn modelId="{9577261B-51BB-45B4-B167-784CC6F5371F}" type="presOf" srcId="{3107D3D1-3C5E-4B28-8CAD-190D1955CA7D}" destId="{ED08F1C4-B333-4FAC-AE40-399BA17C6114}" srcOrd="0" destOrd="0" presId="urn:microsoft.com/office/officeart/2005/8/layout/orgChart1"/>
    <dgm:cxn modelId="{C6E17220-B157-4EEF-A886-1D6048107342}" srcId="{2F4FCA70-CA52-4CEB-BA39-8CC0DEEB1C19}" destId="{2724C841-2C8E-4C33-A240-68455A00262E}" srcOrd="2" destOrd="0" parTransId="{DA637344-4D24-4C64-9D37-64DD4A293AC9}" sibTransId="{6F303679-9EDC-497C-9BC4-AD2C92F4FE17}"/>
    <dgm:cxn modelId="{C5EC0023-C454-412F-B729-F0E47AFACA3E}" type="presOf" srcId="{E6D4E46E-0FA5-43A3-A187-7769D994EF8A}" destId="{35B6EB55-B826-48A4-B8AE-D0B7249E1789}" srcOrd="0" destOrd="0" presId="urn:microsoft.com/office/officeart/2005/8/layout/orgChart1"/>
    <dgm:cxn modelId="{9AB95E24-E19D-4E16-96AD-AEC8C2C2BF93}" type="presOf" srcId="{C81053C7-D8A6-4DCA-9F55-CA1DAA178055}" destId="{0165C155-E79A-4E66-B5AE-7C644F28A2A3}" srcOrd="0" destOrd="0" presId="urn:microsoft.com/office/officeart/2005/8/layout/orgChart1"/>
    <dgm:cxn modelId="{137A4A27-5AAC-4C79-911E-EAA0B414A307}" type="presOf" srcId="{A708481F-2A6F-4B2A-A6A5-1878AA093AE9}" destId="{81F1F0BD-D7A3-4634-ABFC-2EDCB0194535}" srcOrd="0" destOrd="0" presId="urn:microsoft.com/office/officeart/2005/8/layout/orgChart1"/>
    <dgm:cxn modelId="{58F1D42C-C069-42F6-9020-AAD58F1BCBE9}" type="presOf" srcId="{4D7D92AD-DE3A-493A-A872-AF12463AD69A}" destId="{B242787B-CEE9-4523-90F7-8C9C4475D9A4}" srcOrd="1" destOrd="0" presId="urn:microsoft.com/office/officeart/2005/8/layout/orgChart1"/>
    <dgm:cxn modelId="{C9D8E42C-AC44-4666-9C53-837253B3D082}" type="presOf" srcId="{1F7B79C9-0CE1-478C-BFA9-480C66BEC1ED}" destId="{A71704C2-40D2-4E52-8D5D-CEA83C9BFD24}" srcOrd="0" destOrd="0" presId="urn:microsoft.com/office/officeart/2005/8/layout/orgChart1"/>
    <dgm:cxn modelId="{7B693C31-6673-4B83-9728-94A57C428FC6}" type="presOf" srcId="{E6D4E46E-0FA5-43A3-A187-7769D994EF8A}" destId="{7B232CC9-1A14-4072-83DD-22B2D797B108}" srcOrd="1" destOrd="0" presId="urn:microsoft.com/office/officeart/2005/8/layout/orgChart1"/>
    <dgm:cxn modelId="{313D4F35-8D99-4507-8C9D-AAFA17EA1E8A}" type="presOf" srcId="{2F4FCA70-CA52-4CEB-BA39-8CC0DEEB1C19}" destId="{4FC017C5-5F28-4048-988A-120C4712E57F}" srcOrd="1" destOrd="0" presId="urn:microsoft.com/office/officeart/2005/8/layout/orgChart1"/>
    <dgm:cxn modelId="{7AE9123E-0CED-4FDE-81ED-84D839246F61}" type="presOf" srcId="{37805FB1-02A0-4159-985B-B8AD2D8C4497}" destId="{FA6806B8-2D33-429C-8AF5-599BD3D97DE7}" srcOrd="0" destOrd="0" presId="urn:microsoft.com/office/officeart/2005/8/layout/orgChart1"/>
    <dgm:cxn modelId="{EA43955B-B009-44AF-913B-3807FBEA7AE8}" srcId="{62B53A25-F7C3-447A-B395-319739CB98D0}" destId="{50C9BAA8-88E6-45A8-A2F0-1B797BB77574}" srcOrd="1" destOrd="0" parTransId="{C81053C7-D8A6-4DCA-9F55-CA1DAA178055}" sibTransId="{F9B810B3-7A01-4C20-A31A-53FC204DD7B8}"/>
    <dgm:cxn modelId="{9F91EF5D-A850-431E-B3D7-46E354ACD185}" type="presOf" srcId="{A46031EF-30D5-46B0-8BCE-8EE1907FA3D1}" destId="{FD8B08F0-1616-4E69-9288-3939B27443BB}" srcOrd="0" destOrd="0" presId="urn:microsoft.com/office/officeart/2005/8/layout/orgChart1"/>
    <dgm:cxn modelId="{EB7AE45F-BA84-4D62-A390-0F1A09D5D964}" type="presOf" srcId="{CBED9CB5-89BC-4834-9368-84F5E428260B}" destId="{35CFAD1F-805C-49A4-8859-5796FABC7B3C}" srcOrd="0" destOrd="0" presId="urn:microsoft.com/office/officeart/2005/8/layout/orgChart1"/>
    <dgm:cxn modelId="{C6470861-0B9C-4ED1-BD75-B24E509D245C}" type="presOf" srcId="{4F73B05A-6B30-4299-A749-A4668D339F76}" destId="{16D93DD1-EEB6-45C8-B0D9-6DC483EEB046}" srcOrd="0" destOrd="0" presId="urn:microsoft.com/office/officeart/2005/8/layout/orgChart1"/>
    <dgm:cxn modelId="{A4867041-DC7A-4EAC-B81E-1D41042E89AE}" type="presOf" srcId="{BD3824D2-68FB-4555-A6FC-5FC70F99DB75}" destId="{AD4D762C-985F-4BFB-80CE-859931A1245C}" srcOrd="1" destOrd="0" presId="urn:microsoft.com/office/officeart/2005/8/layout/orgChart1"/>
    <dgm:cxn modelId="{A8FF4446-06DE-41D0-967A-5E490ACF7FFD}" type="presOf" srcId="{AF0E52AF-FCA6-41AB-8221-6C2837049873}" destId="{C004A6C6-E2A9-44A5-AD7C-4F5F5A596E2D}" srcOrd="1" destOrd="0" presId="urn:microsoft.com/office/officeart/2005/8/layout/orgChart1"/>
    <dgm:cxn modelId="{A7A6D16A-2ACB-4EDE-9D92-F2F36D4E7EDB}" type="presOf" srcId="{EAD05264-DB06-4F3A-926D-B4A12B68D35E}" destId="{5072B5F1-7599-4182-AB93-322DAF18A9C1}" srcOrd="1" destOrd="0" presId="urn:microsoft.com/office/officeart/2005/8/layout/orgChart1"/>
    <dgm:cxn modelId="{5D39B06C-E7F8-4603-AB7D-BF6F5BBE6D90}" type="presOf" srcId="{9CA82EC0-2BC4-4167-85BB-47E5A3A1B08B}" destId="{729DE96F-48EC-4193-8124-D36695072270}" srcOrd="0" destOrd="0" presId="urn:microsoft.com/office/officeart/2005/8/layout/orgChart1"/>
    <dgm:cxn modelId="{F60B9C52-A5EC-4BDA-8EE1-724136C9A7F8}" srcId="{62B53A25-F7C3-447A-B395-319739CB98D0}" destId="{EAD05264-DB06-4F3A-926D-B4A12B68D35E}" srcOrd="0" destOrd="0" parTransId="{A708481F-2A6F-4B2A-A6A5-1878AA093AE9}" sibTransId="{5FB25F44-1316-457B-B34D-30AB45C1DD45}"/>
    <dgm:cxn modelId="{3375F972-FC9B-451E-A63A-05DDC9D40265}" type="presOf" srcId="{ED03AA98-F1BC-4F4A-8668-020E61738956}" destId="{F605D505-7398-4C29-8FB0-29AD2344E1B8}" srcOrd="0" destOrd="0" presId="urn:microsoft.com/office/officeart/2005/8/layout/orgChart1"/>
    <dgm:cxn modelId="{537ED085-6792-4230-9EEC-3D8388F18A59}" type="presOf" srcId="{C78E8DE0-0258-4734-8416-4E810FBE38BA}" destId="{935BF631-A731-4121-A806-BF1726AF2AEC}" srcOrd="0" destOrd="0" presId="urn:microsoft.com/office/officeart/2005/8/layout/orgChart1"/>
    <dgm:cxn modelId="{0CF63388-6CF8-457D-B948-3E3C814B5D04}" type="presOf" srcId="{FAAA9AE1-C6A6-4289-B32A-05DE252C2A4B}" destId="{D1A5C7F8-2451-4229-ACBC-40156DA8726D}" srcOrd="0" destOrd="0" presId="urn:microsoft.com/office/officeart/2005/8/layout/orgChart1"/>
    <dgm:cxn modelId="{61D8CF8D-E042-4242-B3F5-52BE648F7A8E}" type="presOf" srcId="{EAD05264-DB06-4F3A-926D-B4A12B68D35E}" destId="{BB5E1D59-4C37-4F06-813B-7E1EFF70D554}" srcOrd="0" destOrd="0" presId="urn:microsoft.com/office/officeart/2005/8/layout/orgChart1"/>
    <dgm:cxn modelId="{095B058E-DDB7-476D-9FC0-D368DC9C9CC0}" type="presOf" srcId="{BD3824D2-68FB-4555-A6FC-5FC70F99DB75}" destId="{F7EBB2B4-6BEE-4246-B6F1-01D66049A2B2}" srcOrd="0" destOrd="0" presId="urn:microsoft.com/office/officeart/2005/8/layout/orgChart1"/>
    <dgm:cxn modelId="{B686FF8F-15C9-413C-A549-E638334F6CBE}" type="presOf" srcId="{62B53A25-F7C3-447A-B395-319739CB98D0}" destId="{ABCF83B6-A6E1-425C-981A-1E708BDEC577}" srcOrd="1" destOrd="0" presId="urn:microsoft.com/office/officeart/2005/8/layout/orgChart1"/>
    <dgm:cxn modelId="{BAE76090-570F-4271-AE23-6D58F88FDE4F}" type="presOf" srcId="{D5244FBB-1211-4579-AC7E-8DDC2599D341}" destId="{85033231-478D-46A5-9472-81530C5A7DB2}" srcOrd="1" destOrd="0" presId="urn:microsoft.com/office/officeart/2005/8/layout/orgChart1"/>
    <dgm:cxn modelId="{C38B54A4-83D0-461D-9BA8-2BDF3DAB730D}" srcId="{EAD05264-DB06-4F3A-926D-B4A12B68D35E}" destId="{C78E8DE0-0258-4734-8416-4E810FBE38BA}" srcOrd="1" destOrd="0" parTransId="{ED03AA98-F1BC-4F4A-8668-020E61738956}" sibTransId="{8621628D-5F12-4EBB-B816-DE532F12D05A}"/>
    <dgm:cxn modelId="{E19ACDA7-16DD-4F26-ADA9-D8654DA81ECA}" type="presOf" srcId="{2F4FCA70-CA52-4CEB-BA39-8CC0DEEB1C19}" destId="{D9F1CB67-16A2-41DF-911E-00E03A1DD83D}" srcOrd="0" destOrd="0" presId="urn:microsoft.com/office/officeart/2005/8/layout/orgChart1"/>
    <dgm:cxn modelId="{580230AB-6076-4940-A340-846A81D474BA}" type="presOf" srcId="{095DAB23-B563-48CF-8668-474B5BDD2DE3}" destId="{348DD47C-5BC6-4151-A9C0-E66F0793C275}" srcOrd="0" destOrd="0" presId="urn:microsoft.com/office/officeart/2005/8/layout/orgChart1"/>
    <dgm:cxn modelId="{12C4C8AD-2F2D-41EF-94B3-279407E84FF0}" type="presOf" srcId="{DA637344-4D24-4C64-9D37-64DD4A293AC9}" destId="{1442D921-0E5E-4F45-8358-9A4CEC7094DF}" srcOrd="0" destOrd="0" presId="urn:microsoft.com/office/officeart/2005/8/layout/orgChart1"/>
    <dgm:cxn modelId="{FE2B79B2-0647-4F1D-AD1A-8DD4847F93FE}" srcId="{2F4FCA70-CA52-4CEB-BA39-8CC0DEEB1C19}" destId="{3107D3D1-3C5E-4B28-8CAD-190D1955CA7D}" srcOrd="3" destOrd="0" parTransId="{FAAA9AE1-C6A6-4289-B32A-05DE252C2A4B}" sibTransId="{F9C7820C-9CD9-4407-A456-165FFB1A0BE6}"/>
    <dgm:cxn modelId="{3698ACC1-BC29-4AEF-9A56-74C434EC928E}" type="presOf" srcId="{2724C841-2C8E-4C33-A240-68455A00262E}" destId="{E24ABA5A-F8ED-4A72-BEA6-EA5853F9F22E}" srcOrd="0" destOrd="0" presId="urn:microsoft.com/office/officeart/2005/8/layout/orgChart1"/>
    <dgm:cxn modelId="{DC2BF2C1-F1C2-4707-B40C-D34E471DF8CF}" type="presOf" srcId="{46EF1DD0-4AFA-46B0-987C-FE0C904CBFB4}" destId="{FBC67CE7-CF3B-4A40-AD01-85B4AF9F1A28}" srcOrd="0" destOrd="0" presId="urn:microsoft.com/office/officeart/2005/8/layout/orgChart1"/>
    <dgm:cxn modelId="{D0973AC6-1CFD-42E5-930B-92575F47887D}" srcId="{2F4FCA70-CA52-4CEB-BA39-8CC0DEEB1C19}" destId="{AF0E52AF-FCA6-41AB-8221-6C2837049873}" srcOrd="1" destOrd="0" parTransId="{CBED9CB5-89BC-4834-9368-84F5E428260B}" sibTransId="{E1C1C08F-71EA-4187-A76A-152CA5766B42}"/>
    <dgm:cxn modelId="{2B122AC7-7825-497F-A724-54B849113364}" type="presOf" srcId="{4D7D92AD-DE3A-493A-A872-AF12463AD69A}" destId="{A8FFFC3D-5069-4DBD-8FD3-CE208042D354}" srcOrd="0" destOrd="0" presId="urn:microsoft.com/office/officeart/2005/8/layout/orgChart1"/>
    <dgm:cxn modelId="{C26937C7-66AD-4A35-B542-71F119072EDC}" srcId="{EAD05264-DB06-4F3A-926D-B4A12B68D35E}" destId="{D5244FBB-1211-4579-AC7E-8DDC2599D341}" srcOrd="0" destOrd="0" parTransId="{32A62BC9-A0F2-48DB-9446-F0F578E006E7}" sibTransId="{86ECE146-37F3-4814-AE22-B41ACA88FCDA}"/>
    <dgm:cxn modelId="{E37246C9-7092-4FE3-ADD6-2293C0423C9E}" type="presOf" srcId="{C78E8DE0-0258-4734-8416-4E810FBE38BA}" destId="{CC02A47A-3528-4180-94BD-E899E8B4BE51}" srcOrd="1" destOrd="0" presId="urn:microsoft.com/office/officeart/2005/8/layout/orgChart1"/>
    <dgm:cxn modelId="{E3240ACD-C968-4489-9D6A-FCB8ECC50782}" type="presOf" srcId="{1F7B79C9-0CE1-478C-BFA9-480C66BEC1ED}" destId="{9C8D87CF-4E9E-4425-BAC2-975FD860178A}" srcOrd="1" destOrd="0" presId="urn:microsoft.com/office/officeart/2005/8/layout/orgChart1"/>
    <dgm:cxn modelId="{F5AB58CD-FCDF-4B36-A298-BFD3B4D5A896}" type="presOf" srcId="{AF0E52AF-FCA6-41AB-8221-6C2837049873}" destId="{7F073FDA-59E2-4B76-BA04-FAD454B531ED}" srcOrd="0" destOrd="0" presId="urn:microsoft.com/office/officeart/2005/8/layout/orgChart1"/>
    <dgm:cxn modelId="{5C461CCF-4575-43AC-AB78-1DE3B498CF99}" srcId="{50C9BAA8-88E6-45A8-A2F0-1B797BB77574}" destId="{E6D4E46E-0FA5-43A3-A187-7769D994EF8A}" srcOrd="1" destOrd="0" parTransId="{4F73B05A-6B30-4299-A749-A4668D339F76}" sibTransId="{19C45B53-873D-4608-9BD6-32AC69DEDA26}"/>
    <dgm:cxn modelId="{BB557FD2-C51D-45F1-BE4F-58A916A3006C}" type="presOf" srcId="{50C9BAA8-88E6-45A8-A2F0-1B797BB77574}" destId="{729218BE-DF61-4B43-89BC-1E85259A4AD3}" srcOrd="0" destOrd="0" presId="urn:microsoft.com/office/officeart/2005/8/layout/orgChart1"/>
    <dgm:cxn modelId="{547BF0D8-41A1-45A9-9CC9-4A527C1549D9}" type="presOf" srcId="{2724C841-2C8E-4C33-A240-68455A00262E}" destId="{FB1B49A8-A429-476E-A425-959B368F09E7}" srcOrd="1" destOrd="0" presId="urn:microsoft.com/office/officeart/2005/8/layout/orgChart1"/>
    <dgm:cxn modelId="{677F5FE5-ECDC-4CFD-A5AD-0DF180AA1234}" srcId="{46EF1DD0-4AFA-46B0-987C-FE0C904CBFB4}" destId="{62B53A25-F7C3-447A-B395-319739CB98D0}" srcOrd="0" destOrd="0" parTransId="{D600ACC0-8F70-44A6-A7E7-6A6B705DB36D}" sibTransId="{91CBEFD7-4C0B-411F-AF01-D89BF5221DD2}"/>
    <dgm:cxn modelId="{7C79F0F0-0E0D-4D63-B283-E59F9791E7B2}" type="presOf" srcId="{D5244FBB-1211-4579-AC7E-8DDC2599D341}" destId="{40D736B5-B2F4-4EB9-A771-AAFE3F54683C}" srcOrd="0" destOrd="0" presId="urn:microsoft.com/office/officeart/2005/8/layout/orgChart1"/>
    <dgm:cxn modelId="{817FEEF1-E596-4CF9-AF23-0CBCF59CBB6B}" type="presOf" srcId="{50C9BAA8-88E6-45A8-A2F0-1B797BB77574}" destId="{CBEA186F-3E1B-416C-9162-169DCD4931CC}" srcOrd="1" destOrd="0" presId="urn:microsoft.com/office/officeart/2005/8/layout/orgChart1"/>
    <dgm:cxn modelId="{B00475F8-965C-444D-AC69-5F647787D73F}" srcId="{2147C9D4-C4F3-446C-9139-29256F609078}" destId="{2F4FCA70-CA52-4CEB-BA39-8CC0DEEB1C19}" srcOrd="0" destOrd="0" parTransId="{095DAB23-B563-48CF-8668-474B5BDD2DE3}" sibTransId="{6D98BB5A-F434-48B9-B0B8-A050A37ABDBD}"/>
    <dgm:cxn modelId="{9933B2CC-9CD2-47C6-BAF8-3B3C73772CCA}" type="presParOf" srcId="{FBC67CE7-CF3B-4A40-AD01-85B4AF9F1A28}" destId="{7EDAB195-128B-4164-80AF-AFBE5A994875}" srcOrd="0" destOrd="0" presId="urn:microsoft.com/office/officeart/2005/8/layout/orgChart1"/>
    <dgm:cxn modelId="{F03659E1-1736-4829-838D-473ECFCA193C}" type="presParOf" srcId="{7EDAB195-128B-4164-80AF-AFBE5A994875}" destId="{4E70C06C-9D48-4DB2-973E-3863909AECB1}" srcOrd="0" destOrd="0" presId="urn:microsoft.com/office/officeart/2005/8/layout/orgChart1"/>
    <dgm:cxn modelId="{6DF3DD69-94C9-4535-851C-A4237A2A4B93}" type="presParOf" srcId="{4E70C06C-9D48-4DB2-973E-3863909AECB1}" destId="{11774CE3-7B11-4EAB-A160-4519814CA4EA}" srcOrd="0" destOrd="0" presId="urn:microsoft.com/office/officeart/2005/8/layout/orgChart1"/>
    <dgm:cxn modelId="{ECC0BDEC-83EB-43F6-A301-2646952D18EA}" type="presParOf" srcId="{4E70C06C-9D48-4DB2-973E-3863909AECB1}" destId="{ABCF83B6-A6E1-425C-981A-1E708BDEC577}" srcOrd="1" destOrd="0" presId="urn:microsoft.com/office/officeart/2005/8/layout/orgChart1"/>
    <dgm:cxn modelId="{AB3F6E47-6C3C-4B76-A74D-0BCE68C33EAB}" type="presParOf" srcId="{7EDAB195-128B-4164-80AF-AFBE5A994875}" destId="{A578AEEC-62DC-42E3-9720-443D4923EB3E}" srcOrd="1" destOrd="0" presId="urn:microsoft.com/office/officeart/2005/8/layout/orgChart1"/>
    <dgm:cxn modelId="{18A53D59-C95C-4EF4-9A25-42504E0B5B2C}" type="presParOf" srcId="{A578AEEC-62DC-42E3-9720-443D4923EB3E}" destId="{81F1F0BD-D7A3-4634-ABFC-2EDCB0194535}" srcOrd="0" destOrd="0" presId="urn:microsoft.com/office/officeart/2005/8/layout/orgChart1"/>
    <dgm:cxn modelId="{CF48DCC2-20A8-49E8-9EDC-669393A22C54}" type="presParOf" srcId="{A578AEEC-62DC-42E3-9720-443D4923EB3E}" destId="{30706787-6591-46F1-8D96-BBEF8468D3F9}" srcOrd="1" destOrd="0" presId="urn:microsoft.com/office/officeart/2005/8/layout/orgChart1"/>
    <dgm:cxn modelId="{EFE3669A-9B1A-4D18-97A2-FCC5F5095F18}" type="presParOf" srcId="{30706787-6591-46F1-8D96-BBEF8468D3F9}" destId="{1D8152D5-6E76-4800-9AFF-3DB19FCBAE74}" srcOrd="0" destOrd="0" presId="urn:microsoft.com/office/officeart/2005/8/layout/orgChart1"/>
    <dgm:cxn modelId="{EF4B348B-CC7A-42BA-B2A6-1A6F366B8806}" type="presParOf" srcId="{1D8152D5-6E76-4800-9AFF-3DB19FCBAE74}" destId="{BB5E1D59-4C37-4F06-813B-7E1EFF70D554}" srcOrd="0" destOrd="0" presId="urn:microsoft.com/office/officeart/2005/8/layout/orgChart1"/>
    <dgm:cxn modelId="{1EE4B85E-43DA-4684-8F69-F4C2BF27A7AB}" type="presParOf" srcId="{1D8152D5-6E76-4800-9AFF-3DB19FCBAE74}" destId="{5072B5F1-7599-4182-AB93-322DAF18A9C1}" srcOrd="1" destOrd="0" presId="urn:microsoft.com/office/officeart/2005/8/layout/orgChart1"/>
    <dgm:cxn modelId="{F4C65987-1C59-4C38-98B6-5AECC889D33D}" type="presParOf" srcId="{30706787-6591-46F1-8D96-BBEF8468D3F9}" destId="{E3710494-F433-44DB-ACF9-2DE0F5B2CAB9}" srcOrd="1" destOrd="0" presId="urn:microsoft.com/office/officeart/2005/8/layout/orgChart1"/>
    <dgm:cxn modelId="{9F4AE769-79F7-4E4E-B1F6-C2A98FE79065}" type="presParOf" srcId="{E3710494-F433-44DB-ACF9-2DE0F5B2CAB9}" destId="{F73C50A3-F728-4822-AA30-56C7421F22DD}" srcOrd="0" destOrd="0" presId="urn:microsoft.com/office/officeart/2005/8/layout/orgChart1"/>
    <dgm:cxn modelId="{4480700E-5A47-4202-A5A1-D370E30B5F69}" type="presParOf" srcId="{E3710494-F433-44DB-ACF9-2DE0F5B2CAB9}" destId="{0CAEF591-E0C5-4652-8F92-A593D2F03B46}" srcOrd="1" destOrd="0" presId="urn:microsoft.com/office/officeart/2005/8/layout/orgChart1"/>
    <dgm:cxn modelId="{A6F196E1-7B52-444E-B11A-DAB6A1B0E93F}" type="presParOf" srcId="{0CAEF591-E0C5-4652-8F92-A593D2F03B46}" destId="{EC07425A-B1DB-4FEB-8DC2-275D991279B2}" srcOrd="0" destOrd="0" presId="urn:microsoft.com/office/officeart/2005/8/layout/orgChart1"/>
    <dgm:cxn modelId="{B035B2D1-6BB1-4068-9BE1-3152599E9015}" type="presParOf" srcId="{EC07425A-B1DB-4FEB-8DC2-275D991279B2}" destId="{40D736B5-B2F4-4EB9-A771-AAFE3F54683C}" srcOrd="0" destOrd="0" presId="urn:microsoft.com/office/officeart/2005/8/layout/orgChart1"/>
    <dgm:cxn modelId="{33909447-A535-4E20-87CD-113F600F2990}" type="presParOf" srcId="{EC07425A-B1DB-4FEB-8DC2-275D991279B2}" destId="{85033231-478D-46A5-9472-81530C5A7DB2}" srcOrd="1" destOrd="0" presId="urn:microsoft.com/office/officeart/2005/8/layout/orgChart1"/>
    <dgm:cxn modelId="{65A5BEF0-631C-4410-87B6-99831C5CA1AD}" type="presParOf" srcId="{0CAEF591-E0C5-4652-8F92-A593D2F03B46}" destId="{62B08E0C-4E06-4449-8D65-12BBB7A33340}" srcOrd="1" destOrd="0" presId="urn:microsoft.com/office/officeart/2005/8/layout/orgChart1"/>
    <dgm:cxn modelId="{5CE9F62D-67B8-43AD-A047-7A647BC6F77C}" type="presParOf" srcId="{0CAEF591-E0C5-4652-8F92-A593D2F03B46}" destId="{7A4D72C4-2031-4EE5-9829-6CEC78D2DBA1}" srcOrd="2" destOrd="0" presId="urn:microsoft.com/office/officeart/2005/8/layout/orgChart1"/>
    <dgm:cxn modelId="{3DD371AB-6618-4C54-AAD6-9A3888AF7E98}" type="presParOf" srcId="{E3710494-F433-44DB-ACF9-2DE0F5B2CAB9}" destId="{F605D505-7398-4C29-8FB0-29AD2344E1B8}" srcOrd="2" destOrd="0" presId="urn:microsoft.com/office/officeart/2005/8/layout/orgChart1"/>
    <dgm:cxn modelId="{BDAACC4B-AFE1-4C1B-954E-3EE521764675}" type="presParOf" srcId="{E3710494-F433-44DB-ACF9-2DE0F5B2CAB9}" destId="{E3C9D840-5CB8-4359-A4EB-542869BE24F1}" srcOrd="3" destOrd="0" presId="urn:microsoft.com/office/officeart/2005/8/layout/orgChart1"/>
    <dgm:cxn modelId="{8716A522-FB1E-4664-9D1C-6277CD4A4064}" type="presParOf" srcId="{E3C9D840-5CB8-4359-A4EB-542869BE24F1}" destId="{B3CB8A6A-3A41-4DAE-B9A4-8F5825DD9058}" srcOrd="0" destOrd="0" presId="urn:microsoft.com/office/officeart/2005/8/layout/orgChart1"/>
    <dgm:cxn modelId="{1AEB35AB-7891-479C-AFE1-17E57B8D5434}" type="presParOf" srcId="{B3CB8A6A-3A41-4DAE-B9A4-8F5825DD9058}" destId="{935BF631-A731-4121-A806-BF1726AF2AEC}" srcOrd="0" destOrd="0" presId="urn:microsoft.com/office/officeart/2005/8/layout/orgChart1"/>
    <dgm:cxn modelId="{A6D2BC5B-5F43-46AE-BFE3-0E118E1A96F3}" type="presParOf" srcId="{B3CB8A6A-3A41-4DAE-B9A4-8F5825DD9058}" destId="{CC02A47A-3528-4180-94BD-E899E8B4BE51}" srcOrd="1" destOrd="0" presId="urn:microsoft.com/office/officeart/2005/8/layout/orgChart1"/>
    <dgm:cxn modelId="{EFEA133D-6584-43F5-9B1A-B67F39408848}" type="presParOf" srcId="{E3C9D840-5CB8-4359-A4EB-542869BE24F1}" destId="{B36A84AA-DAD3-4913-8299-7815C4DF9A3E}" srcOrd="1" destOrd="0" presId="urn:microsoft.com/office/officeart/2005/8/layout/orgChart1"/>
    <dgm:cxn modelId="{10C4E1BE-6A80-4C88-A9BD-06B8667B276E}" type="presParOf" srcId="{E3C9D840-5CB8-4359-A4EB-542869BE24F1}" destId="{A6A27BDF-9A02-461A-A49C-2D5091713970}" srcOrd="2" destOrd="0" presId="urn:microsoft.com/office/officeart/2005/8/layout/orgChart1"/>
    <dgm:cxn modelId="{AA542C49-46BB-4273-ADE1-F131CD4E5263}" type="presParOf" srcId="{30706787-6591-46F1-8D96-BBEF8468D3F9}" destId="{EFC7B583-F0B6-4E40-B208-FEDDD7D893B4}" srcOrd="2" destOrd="0" presId="urn:microsoft.com/office/officeart/2005/8/layout/orgChart1"/>
    <dgm:cxn modelId="{B852ADCD-B370-491E-BD40-518DA1417B8F}" type="presParOf" srcId="{A578AEEC-62DC-42E3-9720-443D4923EB3E}" destId="{0165C155-E79A-4E66-B5AE-7C644F28A2A3}" srcOrd="2" destOrd="0" presId="urn:microsoft.com/office/officeart/2005/8/layout/orgChart1"/>
    <dgm:cxn modelId="{A788BA03-46A5-4492-BED1-DB2A6E151501}" type="presParOf" srcId="{A578AEEC-62DC-42E3-9720-443D4923EB3E}" destId="{C14DD0F5-9722-4F91-85C8-1D3A24E15E80}" srcOrd="3" destOrd="0" presId="urn:microsoft.com/office/officeart/2005/8/layout/orgChart1"/>
    <dgm:cxn modelId="{B10C2489-EDE1-46BD-9FD6-089CB6B73849}" type="presParOf" srcId="{C14DD0F5-9722-4F91-85C8-1D3A24E15E80}" destId="{BBB776F5-754B-48AC-AF4D-2E1B4ED2C8E5}" srcOrd="0" destOrd="0" presId="urn:microsoft.com/office/officeart/2005/8/layout/orgChart1"/>
    <dgm:cxn modelId="{8623BD6E-CF3B-4DCA-8DAF-020C37E612C6}" type="presParOf" srcId="{BBB776F5-754B-48AC-AF4D-2E1B4ED2C8E5}" destId="{729218BE-DF61-4B43-89BC-1E85259A4AD3}" srcOrd="0" destOrd="0" presId="urn:microsoft.com/office/officeart/2005/8/layout/orgChart1"/>
    <dgm:cxn modelId="{3CF87F5B-E78B-4416-BE0D-A9772A46707D}" type="presParOf" srcId="{BBB776F5-754B-48AC-AF4D-2E1B4ED2C8E5}" destId="{CBEA186F-3E1B-416C-9162-169DCD4931CC}" srcOrd="1" destOrd="0" presId="urn:microsoft.com/office/officeart/2005/8/layout/orgChart1"/>
    <dgm:cxn modelId="{0932D15A-323A-4F51-8E28-ECC95E87D847}" type="presParOf" srcId="{C14DD0F5-9722-4F91-85C8-1D3A24E15E80}" destId="{1F827163-D71F-4183-BCA6-0AE274204644}" srcOrd="1" destOrd="0" presId="urn:microsoft.com/office/officeart/2005/8/layout/orgChart1"/>
    <dgm:cxn modelId="{4D957CA0-FBD5-4A52-A72D-C1D851902942}" type="presParOf" srcId="{1F827163-D71F-4183-BCA6-0AE274204644}" destId="{FA6806B8-2D33-429C-8AF5-599BD3D97DE7}" srcOrd="0" destOrd="0" presId="urn:microsoft.com/office/officeart/2005/8/layout/orgChart1"/>
    <dgm:cxn modelId="{914BEEB5-C97B-446C-866D-CA1FB1C87412}" type="presParOf" srcId="{1F827163-D71F-4183-BCA6-0AE274204644}" destId="{19593F4D-1CAE-43CA-A48C-18F670645BD5}" srcOrd="1" destOrd="0" presId="urn:microsoft.com/office/officeart/2005/8/layout/orgChart1"/>
    <dgm:cxn modelId="{0774C8D2-477A-4EA7-8182-51313777A5FC}" type="presParOf" srcId="{19593F4D-1CAE-43CA-A48C-18F670645BD5}" destId="{1BA3290E-09E4-443F-B800-454ED27921E7}" srcOrd="0" destOrd="0" presId="urn:microsoft.com/office/officeart/2005/8/layout/orgChart1"/>
    <dgm:cxn modelId="{F0670600-43DB-4558-8CCD-CFC00B4145AD}" type="presParOf" srcId="{1BA3290E-09E4-443F-B800-454ED27921E7}" destId="{A8FFFC3D-5069-4DBD-8FD3-CE208042D354}" srcOrd="0" destOrd="0" presId="urn:microsoft.com/office/officeart/2005/8/layout/orgChart1"/>
    <dgm:cxn modelId="{3E0616D7-9781-4FD3-911F-12563F54347E}" type="presParOf" srcId="{1BA3290E-09E4-443F-B800-454ED27921E7}" destId="{B242787B-CEE9-4523-90F7-8C9C4475D9A4}" srcOrd="1" destOrd="0" presId="urn:microsoft.com/office/officeart/2005/8/layout/orgChart1"/>
    <dgm:cxn modelId="{DD1F0513-2E39-449D-943B-41143D43C08D}" type="presParOf" srcId="{19593F4D-1CAE-43CA-A48C-18F670645BD5}" destId="{6B9FE44C-64B2-4F93-BA21-69678489138A}" srcOrd="1" destOrd="0" presId="urn:microsoft.com/office/officeart/2005/8/layout/orgChart1"/>
    <dgm:cxn modelId="{EF98548F-3723-46E8-91AC-18B40A976B47}" type="presParOf" srcId="{19593F4D-1CAE-43CA-A48C-18F670645BD5}" destId="{C4B9C280-03CB-4541-A54C-65BEEBCE9676}" srcOrd="2" destOrd="0" presId="urn:microsoft.com/office/officeart/2005/8/layout/orgChart1"/>
    <dgm:cxn modelId="{3708E688-C783-4B45-B489-755E863FF20A}" type="presParOf" srcId="{1F827163-D71F-4183-BCA6-0AE274204644}" destId="{16D93DD1-EEB6-45C8-B0D9-6DC483EEB046}" srcOrd="2" destOrd="0" presId="urn:microsoft.com/office/officeart/2005/8/layout/orgChart1"/>
    <dgm:cxn modelId="{E28A87C9-7BAE-42A0-90E4-AAAB55ECA029}" type="presParOf" srcId="{1F827163-D71F-4183-BCA6-0AE274204644}" destId="{EB9139D5-1375-441A-B35B-131E0E94278C}" srcOrd="3" destOrd="0" presId="urn:microsoft.com/office/officeart/2005/8/layout/orgChart1"/>
    <dgm:cxn modelId="{A3A0C9A4-377E-453E-9BBD-4CBBEBFB27CC}" type="presParOf" srcId="{EB9139D5-1375-441A-B35B-131E0E94278C}" destId="{0EEBAD71-D08D-4A75-B3CF-932EA3A60DE5}" srcOrd="0" destOrd="0" presId="urn:microsoft.com/office/officeart/2005/8/layout/orgChart1"/>
    <dgm:cxn modelId="{53CBB55E-E029-4719-A2C2-E49231E6CC01}" type="presParOf" srcId="{0EEBAD71-D08D-4A75-B3CF-932EA3A60DE5}" destId="{35B6EB55-B826-48A4-B8AE-D0B7249E1789}" srcOrd="0" destOrd="0" presId="urn:microsoft.com/office/officeart/2005/8/layout/orgChart1"/>
    <dgm:cxn modelId="{2F9A7DB5-D61F-4F62-835E-EA04288E445E}" type="presParOf" srcId="{0EEBAD71-D08D-4A75-B3CF-932EA3A60DE5}" destId="{7B232CC9-1A14-4072-83DD-22B2D797B108}" srcOrd="1" destOrd="0" presId="urn:microsoft.com/office/officeart/2005/8/layout/orgChart1"/>
    <dgm:cxn modelId="{C3A8094C-AC04-4920-8C38-1ADBCFDE8B7D}" type="presParOf" srcId="{EB9139D5-1375-441A-B35B-131E0E94278C}" destId="{803C5394-E552-43A7-9FC2-A4B0AEF42D88}" srcOrd="1" destOrd="0" presId="urn:microsoft.com/office/officeart/2005/8/layout/orgChart1"/>
    <dgm:cxn modelId="{D9ECDCA0-CBC1-4B6F-891A-D8A818F7BA30}" type="presParOf" srcId="{EB9139D5-1375-441A-B35B-131E0E94278C}" destId="{B729E9CF-553F-4B62-860D-AE4B19F162C4}" srcOrd="2" destOrd="0" presId="urn:microsoft.com/office/officeart/2005/8/layout/orgChart1"/>
    <dgm:cxn modelId="{A70E7AF2-422D-40E7-AC18-EF911F6A6F29}" type="presParOf" srcId="{C14DD0F5-9722-4F91-85C8-1D3A24E15E80}" destId="{EBD7A8B1-8B36-45B0-8126-1382214F1CEA}" srcOrd="2" destOrd="0" presId="urn:microsoft.com/office/officeart/2005/8/layout/orgChart1"/>
    <dgm:cxn modelId="{98F1F8D2-4AF3-48F4-857F-8A848FAB9AA2}" type="presParOf" srcId="{7EDAB195-128B-4164-80AF-AFBE5A994875}" destId="{841847FE-BC64-4607-A12A-277A631F124B}" srcOrd="2" destOrd="0" presId="urn:microsoft.com/office/officeart/2005/8/layout/orgChart1"/>
    <dgm:cxn modelId="{6A6429FE-7A76-4334-80BB-8E5FDA4C21E9}" type="presParOf" srcId="{FBC67CE7-CF3B-4A40-AD01-85B4AF9F1A28}" destId="{BF9717BA-9825-4229-B408-5B3199B5945F}" srcOrd="1" destOrd="0" presId="urn:microsoft.com/office/officeart/2005/8/layout/orgChart1"/>
    <dgm:cxn modelId="{2258344C-DC6B-4883-87BC-E1BECBD295F3}" type="presParOf" srcId="{BF9717BA-9825-4229-B408-5B3199B5945F}" destId="{3771E7E2-98D0-4BC5-9E22-6CBEAA95D626}" srcOrd="0" destOrd="0" presId="urn:microsoft.com/office/officeart/2005/8/layout/orgChart1"/>
    <dgm:cxn modelId="{4958658D-1672-4EC3-A718-E70DEF27A258}" type="presParOf" srcId="{3771E7E2-98D0-4BC5-9E22-6CBEAA95D626}" destId="{81034919-5584-4BA9-B24B-DDF0B3D9714D}" srcOrd="0" destOrd="0" presId="urn:microsoft.com/office/officeart/2005/8/layout/orgChart1"/>
    <dgm:cxn modelId="{2D9BE609-ADED-4AAB-B65E-D0E72E1E61EE}" type="presParOf" srcId="{3771E7E2-98D0-4BC5-9E22-6CBEAA95D626}" destId="{05325BBF-D58E-471F-8BA5-96B09A956A4B}" srcOrd="1" destOrd="0" presId="urn:microsoft.com/office/officeart/2005/8/layout/orgChart1"/>
    <dgm:cxn modelId="{A5FB354C-BEEA-46E3-9281-082509737A4D}" type="presParOf" srcId="{BF9717BA-9825-4229-B408-5B3199B5945F}" destId="{F3631983-52E7-4466-B445-145B0A2580DA}" srcOrd="1" destOrd="0" presId="urn:microsoft.com/office/officeart/2005/8/layout/orgChart1"/>
    <dgm:cxn modelId="{E84C9F13-88C4-48B2-9EFD-C5B1F6C895AC}" type="presParOf" srcId="{F3631983-52E7-4466-B445-145B0A2580DA}" destId="{348DD47C-5BC6-4151-A9C0-E66F0793C275}" srcOrd="0" destOrd="0" presId="urn:microsoft.com/office/officeart/2005/8/layout/orgChart1"/>
    <dgm:cxn modelId="{4FA837DF-B14A-459A-B5D4-58FC5CD58BD1}" type="presParOf" srcId="{F3631983-52E7-4466-B445-145B0A2580DA}" destId="{A79779BB-7660-4D22-A378-9E0A50CACC94}" srcOrd="1" destOrd="0" presId="urn:microsoft.com/office/officeart/2005/8/layout/orgChart1"/>
    <dgm:cxn modelId="{BF768ABD-9FED-4F55-9739-21E3B8AE8466}" type="presParOf" srcId="{A79779BB-7660-4D22-A378-9E0A50CACC94}" destId="{6EA39387-603C-45A9-AAAB-1E047E288873}" srcOrd="0" destOrd="0" presId="urn:microsoft.com/office/officeart/2005/8/layout/orgChart1"/>
    <dgm:cxn modelId="{723BC0D9-3A09-4363-B911-57BBBAD798CF}" type="presParOf" srcId="{6EA39387-603C-45A9-AAAB-1E047E288873}" destId="{D9F1CB67-16A2-41DF-911E-00E03A1DD83D}" srcOrd="0" destOrd="0" presId="urn:microsoft.com/office/officeart/2005/8/layout/orgChart1"/>
    <dgm:cxn modelId="{313A2379-A792-444C-AC2A-6E518BAF187C}" type="presParOf" srcId="{6EA39387-603C-45A9-AAAB-1E047E288873}" destId="{4FC017C5-5F28-4048-988A-120C4712E57F}" srcOrd="1" destOrd="0" presId="urn:microsoft.com/office/officeart/2005/8/layout/orgChart1"/>
    <dgm:cxn modelId="{C96D63FE-3BF0-4684-86B4-04A4428E7258}" type="presParOf" srcId="{A79779BB-7660-4D22-A378-9E0A50CACC94}" destId="{9815B008-ABDD-45BA-B0B2-242A81184855}" srcOrd="1" destOrd="0" presId="urn:microsoft.com/office/officeart/2005/8/layout/orgChart1"/>
    <dgm:cxn modelId="{F0510899-44D1-4913-B638-98A2204CA3B3}" type="presParOf" srcId="{9815B008-ABDD-45BA-B0B2-242A81184855}" destId="{FD8B08F0-1616-4E69-9288-3939B27443BB}" srcOrd="0" destOrd="0" presId="urn:microsoft.com/office/officeart/2005/8/layout/orgChart1"/>
    <dgm:cxn modelId="{A05C0B24-3E45-4AE8-AB84-4296CE5638D2}" type="presParOf" srcId="{9815B008-ABDD-45BA-B0B2-242A81184855}" destId="{22D6F761-54CA-4C02-87DF-0F2B38913B6B}" srcOrd="1" destOrd="0" presId="urn:microsoft.com/office/officeart/2005/8/layout/orgChart1"/>
    <dgm:cxn modelId="{D84EEA65-30FA-454B-AADB-070995F683BC}" type="presParOf" srcId="{22D6F761-54CA-4C02-87DF-0F2B38913B6B}" destId="{F38578BE-044D-4BEE-9298-9F1E49F29A99}" srcOrd="0" destOrd="0" presId="urn:microsoft.com/office/officeart/2005/8/layout/orgChart1"/>
    <dgm:cxn modelId="{75F4597B-AD00-4F43-B1C3-4D5084653F42}" type="presParOf" srcId="{F38578BE-044D-4BEE-9298-9F1E49F29A99}" destId="{F7EBB2B4-6BEE-4246-B6F1-01D66049A2B2}" srcOrd="0" destOrd="0" presId="urn:microsoft.com/office/officeart/2005/8/layout/orgChart1"/>
    <dgm:cxn modelId="{81647E09-926C-43CA-8B01-EE3FBD758A5A}" type="presParOf" srcId="{F38578BE-044D-4BEE-9298-9F1E49F29A99}" destId="{AD4D762C-985F-4BFB-80CE-859931A1245C}" srcOrd="1" destOrd="0" presId="urn:microsoft.com/office/officeart/2005/8/layout/orgChart1"/>
    <dgm:cxn modelId="{75CD4E87-CDCF-4E02-B157-406DE6F64855}" type="presParOf" srcId="{22D6F761-54CA-4C02-87DF-0F2B38913B6B}" destId="{1EB01F73-D92D-4468-9AE2-9934F9B5EB75}" srcOrd="1" destOrd="0" presId="urn:microsoft.com/office/officeart/2005/8/layout/orgChart1"/>
    <dgm:cxn modelId="{B4A63D99-EAE7-46DF-B492-375D4EC68052}" type="presParOf" srcId="{22D6F761-54CA-4C02-87DF-0F2B38913B6B}" destId="{E9C57AF9-81E1-42DA-AFE3-120C8B49915F}" srcOrd="2" destOrd="0" presId="urn:microsoft.com/office/officeart/2005/8/layout/orgChart1"/>
    <dgm:cxn modelId="{5437A6B7-4557-46DF-B71C-17A96EB5BC62}" type="presParOf" srcId="{9815B008-ABDD-45BA-B0B2-242A81184855}" destId="{35CFAD1F-805C-49A4-8859-5796FABC7B3C}" srcOrd="2" destOrd="0" presId="urn:microsoft.com/office/officeart/2005/8/layout/orgChart1"/>
    <dgm:cxn modelId="{234C8BD3-E64F-445D-B680-DC0B0D619CF0}" type="presParOf" srcId="{9815B008-ABDD-45BA-B0B2-242A81184855}" destId="{96121C90-A935-43E7-B14D-4D63A77D2B7E}" srcOrd="3" destOrd="0" presId="urn:microsoft.com/office/officeart/2005/8/layout/orgChart1"/>
    <dgm:cxn modelId="{D6013719-998A-4A64-B58D-EE83934D1423}" type="presParOf" srcId="{96121C90-A935-43E7-B14D-4D63A77D2B7E}" destId="{C9C71FED-DBAC-4F20-BE8E-83FBE46EFA95}" srcOrd="0" destOrd="0" presId="urn:microsoft.com/office/officeart/2005/8/layout/orgChart1"/>
    <dgm:cxn modelId="{ACAC6328-F01B-4507-AE23-F460ACD57597}" type="presParOf" srcId="{C9C71FED-DBAC-4F20-BE8E-83FBE46EFA95}" destId="{7F073FDA-59E2-4B76-BA04-FAD454B531ED}" srcOrd="0" destOrd="0" presId="urn:microsoft.com/office/officeart/2005/8/layout/orgChart1"/>
    <dgm:cxn modelId="{DA6B4E56-9623-46DD-81F1-95C0A930F49E}" type="presParOf" srcId="{C9C71FED-DBAC-4F20-BE8E-83FBE46EFA95}" destId="{C004A6C6-E2A9-44A5-AD7C-4F5F5A596E2D}" srcOrd="1" destOrd="0" presId="urn:microsoft.com/office/officeart/2005/8/layout/orgChart1"/>
    <dgm:cxn modelId="{9777AD14-D988-41DA-8A54-B89834758445}" type="presParOf" srcId="{96121C90-A935-43E7-B14D-4D63A77D2B7E}" destId="{BAC0B3E6-1601-45C8-9FBA-10200DD32866}" srcOrd="1" destOrd="0" presId="urn:microsoft.com/office/officeart/2005/8/layout/orgChart1"/>
    <dgm:cxn modelId="{1808D2F9-74B4-4874-8A11-8CB70D723ED7}" type="presParOf" srcId="{96121C90-A935-43E7-B14D-4D63A77D2B7E}" destId="{B0A85F4A-C50F-428C-968C-65CEBE317A53}" srcOrd="2" destOrd="0" presId="urn:microsoft.com/office/officeart/2005/8/layout/orgChart1"/>
    <dgm:cxn modelId="{4E70670C-5E4D-4EB0-91A3-337773769DB8}" type="presParOf" srcId="{9815B008-ABDD-45BA-B0B2-242A81184855}" destId="{1442D921-0E5E-4F45-8358-9A4CEC7094DF}" srcOrd="4" destOrd="0" presId="urn:microsoft.com/office/officeart/2005/8/layout/orgChart1"/>
    <dgm:cxn modelId="{B9D7D08C-A936-4C7F-80D1-2729DBA68780}" type="presParOf" srcId="{9815B008-ABDD-45BA-B0B2-242A81184855}" destId="{48017790-DC26-48A6-8382-D8D83580B9BD}" srcOrd="5" destOrd="0" presId="urn:microsoft.com/office/officeart/2005/8/layout/orgChart1"/>
    <dgm:cxn modelId="{427CCAFD-7FF3-4A6E-85BA-3758A9BCD72B}" type="presParOf" srcId="{48017790-DC26-48A6-8382-D8D83580B9BD}" destId="{18F98FBA-C1E9-416D-ADDE-076AD06B2AE1}" srcOrd="0" destOrd="0" presId="urn:microsoft.com/office/officeart/2005/8/layout/orgChart1"/>
    <dgm:cxn modelId="{7AC2237E-C6A3-4706-BC9B-8456D32DC726}" type="presParOf" srcId="{18F98FBA-C1E9-416D-ADDE-076AD06B2AE1}" destId="{E24ABA5A-F8ED-4A72-BEA6-EA5853F9F22E}" srcOrd="0" destOrd="0" presId="urn:microsoft.com/office/officeart/2005/8/layout/orgChart1"/>
    <dgm:cxn modelId="{C305A0E2-7443-4690-8D31-781341493DFD}" type="presParOf" srcId="{18F98FBA-C1E9-416D-ADDE-076AD06B2AE1}" destId="{FB1B49A8-A429-476E-A425-959B368F09E7}" srcOrd="1" destOrd="0" presId="urn:microsoft.com/office/officeart/2005/8/layout/orgChart1"/>
    <dgm:cxn modelId="{CBEB022C-087D-43BE-8458-6F68A753E8F9}" type="presParOf" srcId="{48017790-DC26-48A6-8382-D8D83580B9BD}" destId="{8F1D4240-83C6-4B97-9CBF-4557C7800ACF}" srcOrd="1" destOrd="0" presId="urn:microsoft.com/office/officeart/2005/8/layout/orgChart1"/>
    <dgm:cxn modelId="{041292E2-2DE4-4E7F-89BC-5CF7B42D43B6}" type="presParOf" srcId="{48017790-DC26-48A6-8382-D8D83580B9BD}" destId="{2A9931CE-F035-4388-9126-228BD46A6698}" srcOrd="2" destOrd="0" presId="urn:microsoft.com/office/officeart/2005/8/layout/orgChart1"/>
    <dgm:cxn modelId="{EBD6A8C0-7F59-487E-9806-6FE41A267CE3}" type="presParOf" srcId="{9815B008-ABDD-45BA-B0B2-242A81184855}" destId="{D1A5C7F8-2451-4229-ACBC-40156DA8726D}" srcOrd="6" destOrd="0" presId="urn:microsoft.com/office/officeart/2005/8/layout/orgChart1"/>
    <dgm:cxn modelId="{58A710D3-F99C-43A0-85C9-0A98B197F78C}" type="presParOf" srcId="{9815B008-ABDD-45BA-B0B2-242A81184855}" destId="{3CA3FC6C-8208-465D-95FC-5C463CDAA7CE}" srcOrd="7" destOrd="0" presId="urn:microsoft.com/office/officeart/2005/8/layout/orgChart1"/>
    <dgm:cxn modelId="{331F39C5-9215-433B-B05D-150094D4DCCF}" type="presParOf" srcId="{3CA3FC6C-8208-465D-95FC-5C463CDAA7CE}" destId="{60907D2D-A07C-4DFD-8025-203055272D34}" srcOrd="0" destOrd="0" presId="urn:microsoft.com/office/officeart/2005/8/layout/orgChart1"/>
    <dgm:cxn modelId="{55F78D3F-58E0-4EC1-A03B-37FFE0BE4FDD}" type="presParOf" srcId="{60907D2D-A07C-4DFD-8025-203055272D34}" destId="{ED08F1C4-B333-4FAC-AE40-399BA17C6114}" srcOrd="0" destOrd="0" presId="urn:microsoft.com/office/officeart/2005/8/layout/orgChart1"/>
    <dgm:cxn modelId="{99CD9570-086E-4C42-AAEA-335D4DF2AE9B}" type="presParOf" srcId="{60907D2D-A07C-4DFD-8025-203055272D34}" destId="{AE998FD5-CC5D-433E-AE27-695D0D7DE49B}" srcOrd="1" destOrd="0" presId="urn:microsoft.com/office/officeart/2005/8/layout/orgChart1"/>
    <dgm:cxn modelId="{F7E2EDA8-9F56-465B-BDBA-3CFD848D1CA9}" type="presParOf" srcId="{3CA3FC6C-8208-465D-95FC-5C463CDAA7CE}" destId="{975235F3-8C46-4DDF-8FC8-297F27837E75}" srcOrd="1" destOrd="0" presId="urn:microsoft.com/office/officeart/2005/8/layout/orgChart1"/>
    <dgm:cxn modelId="{C9245FE7-A756-44E9-9033-951CDE31B0A3}" type="presParOf" srcId="{3CA3FC6C-8208-465D-95FC-5C463CDAA7CE}" destId="{C22E0307-5CC9-4E50-BE69-8427D1B72520}" srcOrd="2" destOrd="0" presId="urn:microsoft.com/office/officeart/2005/8/layout/orgChart1"/>
    <dgm:cxn modelId="{3517056F-3A83-42EC-BCDB-1DCA05606AD3}" type="presParOf" srcId="{9815B008-ABDD-45BA-B0B2-242A81184855}" destId="{729DE96F-48EC-4193-8124-D36695072270}" srcOrd="8" destOrd="0" presId="urn:microsoft.com/office/officeart/2005/8/layout/orgChart1"/>
    <dgm:cxn modelId="{407D3284-7CE3-4885-89AC-E41D4B52506B}" type="presParOf" srcId="{9815B008-ABDD-45BA-B0B2-242A81184855}" destId="{B6243651-3D12-4D5E-A0A7-788CCE3B76D1}" srcOrd="9" destOrd="0" presId="urn:microsoft.com/office/officeart/2005/8/layout/orgChart1"/>
    <dgm:cxn modelId="{47FAF848-AC31-458B-9EFE-49686670CF36}" type="presParOf" srcId="{B6243651-3D12-4D5E-A0A7-788CCE3B76D1}" destId="{8DEB2B8C-4A53-4058-AFF6-0D5802C4AB53}" srcOrd="0" destOrd="0" presId="urn:microsoft.com/office/officeart/2005/8/layout/orgChart1"/>
    <dgm:cxn modelId="{78E2AD9A-53CA-4E12-8854-B2D2F5243F92}" type="presParOf" srcId="{8DEB2B8C-4A53-4058-AFF6-0D5802C4AB53}" destId="{A71704C2-40D2-4E52-8D5D-CEA83C9BFD24}" srcOrd="0" destOrd="0" presId="urn:microsoft.com/office/officeart/2005/8/layout/orgChart1"/>
    <dgm:cxn modelId="{EC3E4AE4-BF1E-4C6C-98AE-BCBF73CFCE37}" type="presParOf" srcId="{8DEB2B8C-4A53-4058-AFF6-0D5802C4AB53}" destId="{9C8D87CF-4E9E-4425-BAC2-975FD860178A}" srcOrd="1" destOrd="0" presId="urn:microsoft.com/office/officeart/2005/8/layout/orgChart1"/>
    <dgm:cxn modelId="{897CB17A-817D-428E-9048-CE9FC3D97EBC}" type="presParOf" srcId="{B6243651-3D12-4D5E-A0A7-788CCE3B76D1}" destId="{BE9D3944-A7BF-4EDA-8F52-D51B75E87C1E}" srcOrd="1" destOrd="0" presId="urn:microsoft.com/office/officeart/2005/8/layout/orgChart1"/>
    <dgm:cxn modelId="{E3CB563D-63D6-4A67-97A1-75F792B87542}" type="presParOf" srcId="{B6243651-3D12-4D5E-A0A7-788CCE3B76D1}" destId="{24132A39-9A9B-4DBC-B4A2-1B4227123887}" srcOrd="2" destOrd="0" presId="urn:microsoft.com/office/officeart/2005/8/layout/orgChart1"/>
    <dgm:cxn modelId="{96E7087C-2776-476A-8498-B1E3415EA88A}" type="presParOf" srcId="{A79779BB-7660-4D22-A378-9E0A50CACC94}" destId="{205F63AF-4340-43B2-9F32-4022FD78AD7E}" srcOrd="2" destOrd="0" presId="urn:microsoft.com/office/officeart/2005/8/layout/orgChart1"/>
    <dgm:cxn modelId="{8F2EC375-949D-4C17-9B0D-773CCDD57416}" type="presParOf" srcId="{BF9717BA-9825-4229-B408-5B3199B5945F}" destId="{D40F440E-88D1-42A2-A5E9-48EC8907BD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7A84F-3C69-4F62-882C-938D54E46D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AT"/>
        </a:p>
      </dgm:t>
    </dgm:pt>
    <dgm:pt modelId="{1BDB519F-327F-432E-A590-3E9D6C3FA3BA}">
      <dgm:prSet phldrT="[Text]"/>
      <dgm:spPr/>
      <dgm:t>
        <a:bodyPr/>
        <a:lstStyle/>
        <a:p>
          <a:r>
            <a:rPr lang="de-AT" dirty="0"/>
            <a:t>Verletzung absoluter Rechte</a:t>
          </a:r>
        </a:p>
      </dgm:t>
    </dgm:pt>
    <dgm:pt modelId="{E9F964CE-40E7-4165-B312-A659272C95DE}" type="parTrans" cxnId="{919C31FA-7AA5-4FCD-A123-2425916F8E19}">
      <dgm:prSet/>
      <dgm:spPr/>
      <dgm:t>
        <a:bodyPr/>
        <a:lstStyle/>
        <a:p>
          <a:endParaRPr lang="de-AT"/>
        </a:p>
      </dgm:t>
    </dgm:pt>
    <dgm:pt modelId="{5EA4B506-7138-4608-BC1A-D58ADC94725E}" type="sibTrans" cxnId="{919C31FA-7AA5-4FCD-A123-2425916F8E19}">
      <dgm:prSet/>
      <dgm:spPr/>
      <dgm:t>
        <a:bodyPr/>
        <a:lstStyle/>
        <a:p>
          <a:endParaRPr lang="de-AT"/>
        </a:p>
      </dgm:t>
    </dgm:pt>
    <dgm:pt modelId="{B76BDAC7-1947-4D31-9058-C57C02BD6F4D}">
      <dgm:prSet phldrT="[Text]"/>
      <dgm:spPr/>
      <dgm:t>
        <a:bodyPr/>
        <a:lstStyle/>
        <a:p>
          <a:r>
            <a:rPr lang="de-AT" dirty="0"/>
            <a:t>Verletzung konkreter gesetzlicher Schutzgesetze bzw. Verhaltensnormen</a:t>
          </a:r>
        </a:p>
      </dgm:t>
    </dgm:pt>
    <dgm:pt modelId="{70621C9D-59E1-4F19-92C7-18A3DAD0883A}" type="parTrans" cxnId="{09685B7B-A5C5-4ED4-A6A6-9AA0805CB4C3}">
      <dgm:prSet/>
      <dgm:spPr/>
      <dgm:t>
        <a:bodyPr/>
        <a:lstStyle/>
        <a:p>
          <a:endParaRPr lang="de-AT"/>
        </a:p>
      </dgm:t>
    </dgm:pt>
    <dgm:pt modelId="{BE914D00-1EED-4419-9039-D9A2510802DF}" type="sibTrans" cxnId="{09685B7B-A5C5-4ED4-A6A6-9AA0805CB4C3}">
      <dgm:prSet/>
      <dgm:spPr/>
      <dgm:t>
        <a:bodyPr/>
        <a:lstStyle/>
        <a:p>
          <a:endParaRPr lang="de-AT"/>
        </a:p>
      </dgm:t>
    </dgm:pt>
    <dgm:pt modelId="{D37B1CBF-00B0-4338-959E-0E1145644730}">
      <dgm:prSet phldrT="[Text]"/>
      <dgm:spPr/>
      <dgm:t>
        <a:bodyPr/>
        <a:lstStyle/>
        <a:p>
          <a:r>
            <a:rPr lang="de-AT" dirty="0"/>
            <a:t>Verletzung von Vertragspflichten</a:t>
          </a:r>
        </a:p>
      </dgm:t>
    </dgm:pt>
    <dgm:pt modelId="{6462EFF9-DE31-4C93-95E0-4A13CB574EF0}" type="parTrans" cxnId="{9E72750E-3AA1-4EF1-990E-6FE483D6BEE3}">
      <dgm:prSet/>
      <dgm:spPr/>
      <dgm:t>
        <a:bodyPr/>
        <a:lstStyle/>
        <a:p>
          <a:endParaRPr lang="de-AT"/>
        </a:p>
      </dgm:t>
    </dgm:pt>
    <dgm:pt modelId="{DD077FFD-7247-4352-B787-51A9EAEBC9F3}" type="sibTrans" cxnId="{9E72750E-3AA1-4EF1-990E-6FE483D6BEE3}">
      <dgm:prSet/>
      <dgm:spPr/>
      <dgm:t>
        <a:bodyPr/>
        <a:lstStyle/>
        <a:p>
          <a:endParaRPr lang="de-AT"/>
        </a:p>
      </dgm:t>
    </dgm:pt>
    <dgm:pt modelId="{783D22EF-5747-4D14-8FB8-6D15B439678C}">
      <dgm:prSet phldrT="[Text]"/>
      <dgm:spPr/>
      <dgm:t>
        <a:bodyPr/>
        <a:lstStyle/>
        <a:p>
          <a:r>
            <a:rPr lang="de-AT" dirty="0"/>
            <a:t>Verletzung von Verkehrssicherungspflichten</a:t>
          </a:r>
        </a:p>
      </dgm:t>
    </dgm:pt>
    <dgm:pt modelId="{957B2B33-C043-4567-BA68-ACE9AEEC9622}" type="parTrans" cxnId="{621DB4E1-98FE-4F34-9689-3B293C221889}">
      <dgm:prSet/>
      <dgm:spPr/>
      <dgm:t>
        <a:bodyPr/>
        <a:lstStyle/>
        <a:p>
          <a:endParaRPr lang="de-AT"/>
        </a:p>
      </dgm:t>
    </dgm:pt>
    <dgm:pt modelId="{08EFFE5B-BBE8-4F08-B277-D350485EA1F6}" type="sibTrans" cxnId="{621DB4E1-98FE-4F34-9689-3B293C221889}">
      <dgm:prSet/>
      <dgm:spPr/>
      <dgm:t>
        <a:bodyPr/>
        <a:lstStyle/>
        <a:p>
          <a:endParaRPr lang="de-AT"/>
        </a:p>
      </dgm:t>
    </dgm:pt>
    <dgm:pt modelId="{F0184E1A-C595-42F8-A2AC-590BFFB57DBF}">
      <dgm:prSet phldrT="[Text]"/>
      <dgm:spPr/>
      <dgm:t>
        <a:bodyPr/>
        <a:lstStyle/>
        <a:p>
          <a:r>
            <a:rPr lang="de-AT" dirty="0"/>
            <a:t>Verstoß gegen die guten Sitten bzw. Rechtsmissbrauch</a:t>
          </a:r>
        </a:p>
      </dgm:t>
    </dgm:pt>
    <dgm:pt modelId="{941107B4-6ABE-40C2-8A69-EA3B85B1E6D4}" type="parTrans" cxnId="{4734B6E8-10F7-4E45-8CEF-52FD334BC323}">
      <dgm:prSet/>
      <dgm:spPr/>
      <dgm:t>
        <a:bodyPr/>
        <a:lstStyle/>
        <a:p>
          <a:endParaRPr lang="de-AT"/>
        </a:p>
      </dgm:t>
    </dgm:pt>
    <dgm:pt modelId="{8B72A2A6-7B91-43D0-8E45-A7191955D1FA}" type="sibTrans" cxnId="{4734B6E8-10F7-4E45-8CEF-52FD334BC323}">
      <dgm:prSet/>
      <dgm:spPr/>
      <dgm:t>
        <a:bodyPr/>
        <a:lstStyle/>
        <a:p>
          <a:endParaRPr lang="de-AT"/>
        </a:p>
      </dgm:t>
    </dgm:pt>
    <dgm:pt modelId="{B6A6E6B8-5F27-4C00-BE4A-374C700A06E2}" type="pres">
      <dgm:prSet presAssocID="{2287A84F-3C69-4F62-882C-938D54E46DDA}" presName="diagram" presStyleCnt="0">
        <dgm:presLayoutVars>
          <dgm:dir/>
          <dgm:resizeHandles val="exact"/>
        </dgm:presLayoutVars>
      </dgm:prSet>
      <dgm:spPr/>
    </dgm:pt>
    <dgm:pt modelId="{23A6F309-F327-4407-BC5A-4FB424861228}" type="pres">
      <dgm:prSet presAssocID="{1BDB519F-327F-432E-A590-3E9D6C3FA3BA}" presName="node" presStyleLbl="node1" presStyleIdx="0" presStyleCnt="5">
        <dgm:presLayoutVars>
          <dgm:bulletEnabled val="1"/>
        </dgm:presLayoutVars>
      </dgm:prSet>
      <dgm:spPr/>
    </dgm:pt>
    <dgm:pt modelId="{859CB86C-E312-4646-AE77-0E3764D83BBE}" type="pres">
      <dgm:prSet presAssocID="{5EA4B506-7138-4608-BC1A-D58ADC94725E}" presName="sibTrans" presStyleCnt="0"/>
      <dgm:spPr/>
    </dgm:pt>
    <dgm:pt modelId="{2913A3B9-B64E-4E28-A65D-2C1EA8BA16CE}" type="pres">
      <dgm:prSet presAssocID="{B76BDAC7-1947-4D31-9058-C57C02BD6F4D}" presName="node" presStyleLbl="node1" presStyleIdx="1" presStyleCnt="5">
        <dgm:presLayoutVars>
          <dgm:bulletEnabled val="1"/>
        </dgm:presLayoutVars>
      </dgm:prSet>
      <dgm:spPr/>
    </dgm:pt>
    <dgm:pt modelId="{4DABF3A8-315E-4B5F-B085-81F0A7C60111}" type="pres">
      <dgm:prSet presAssocID="{BE914D00-1EED-4419-9039-D9A2510802DF}" presName="sibTrans" presStyleCnt="0"/>
      <dgm:spPr/>
    </dgm:pt>
    <dgm:pt modelId="{1FB5F0CF-C013-4CCE-A155-4480D4569370}" type="pres">
      <dgm:prSet presAssocID="{D37B1CBF-00B0-4338-959E-0E1145644730}" presName="node" presStyleLbl="node1" presStyleIdx="2" presStyleCnt="5">
        <dgm:presLayoutVars>
          <dgm:bulletEnabled val="1"/>
        </dgm:presLayoutVars>
      </dgm:prSet>
      <dgm:spPr/>
    </dgm:pt>
    <dgm:pt modelId="{1959641B-C0BB-4868-AAE2-E9BD7EB93BF2}" type="pres">
      <dgm:prSet presAssocID="{DD077FFD-7247-4352-B787-51A9EAEBC9F3}" presName="sibTrans" presStyleCnt="0"/>
      <dgm:spPr/>
    </dgm:pt>
    <dgm:pt modelId="{A9209826-DCE8-4BC5-8FDF-C979B17FF4F5}" type="pres">
      <dgm:prSet presAssocID="{783D22EF-5747-4D14-8FB8-6D15B439678C}" presName="node" presStyleLbl="node1" presStyleIdx="3" presStyleCnt="5">
        <dgm:presLayoutVars>
          <dgm:bulletEnabled val="1"/>
        </dgm:presLayoutVars>
      </dgm:prSet>
      <dgm:spPr/>
    </dgm:pt>
    <dgm:pt modelId="{17C7816F-E0A9-47D3-B4D4-FE967839DD72}" type="pres">
      <dgm:prSet presAssocID="{08EFFE5B-BBE8-4F08-B277-D350485EA1F6}" presName="sibTrans" presStyleCnt="0"/>
      <dgm:spPr/>
    </dgm:pt>
    <dgm:pt modelId="{A2ABD0E6-2721-47C9-8C9F-93ED206AB4A4}" type="pres">
      <dgm:prSet presAssocID="{F0184E1A-C595-42F8-A2AC-590BFFB57DBF}" presName="node" presStyleLbl="node1" presStyleIdx="4" presStyleCnt="5">
        <dgm:presLayoutVars>
          <dgm:bulletEnabled val="1"/>
        </dgm:presLayoutVars>
      </dgm:prSet>
      <dgm:spPr/>
    </dgm:pt>
  </dgm:ptLst>
  <dgm:cxnLst>
    <dgm:cxn modelId="{9E72750E-3AA1-4EF1-990E-6FE483D6BEE3}" srcId="{2287A84F-3C69-4F62-882C-938D54E46DDA}" destId="{D37B1CBF-00B0-4338-959E-0E1145644730}" srcOrd="2" destOrd="0" parTransId="{6462EFF9-DE31-4C93-95E0-4A13CB574EF0}" sibTransId="{DD077FFD-7247-4352-B787-51A9EAEBC9F3}"/>
    <dgm:cxn modelId="{19936236-406D-41DD-A8EC-74423E8FC996}" type="presOf" srcId="{D37B1CBF-00B0-4338-959E-0E1145644730}" destId="{1FB5F0CF-C013-4CCE-A155-4480D4569370}" srcOrd="0" destOrd="0" presId="urn:microsoft.com/office/officeart/2005/8/layout/default"/>
    <dgm:cxn modelId="{1A86586B-819F-4E85-9631-A6728652FF3C}" type="presOf" srcId="{1BDB519F-327F-432E-A590-3E9D6C3FA3BA}" destId="{23A6F309-F327-4407-BC5A-4FB424861228}" srcOrd="0" destOrd="0" presId="urn:microsoft.com/office/officeart/2005/8/layout/default"/>
    <dgm:cxn modelId="{5C02B576-6F42-4B54-886C-65700D1B1762}" type="presOf" srcId="{B76BDAC7-1947-4D31-9058-C57C02BD6F4D}" destId="{2913A3B9-B64E-4E28-A65D-2C1EA8BA16CE}" srcOrd="0" destOrd="0" presId="urn:microsoft.com/office/officeart/2005/8/layout/default"/>
    <dgm:cxn modelId="{09685B7B-A5C5-4ED4-A6A6-9AA0805CB4C3}" srcId="{2287A84F-3C69-4F62-882C-938D54E46DDA}" destId="{B76BDAC7-1947-4D31-9058-C57C02BD6F4D}" srcOrd="1" destOrd="0" parTransId="{70621C9D-59E1-4F19-92C7-18A3DAD0883A}" sibTransId="{BE914D00-1EED-4419-9039-D9A2510802DF}"/>
    <dgm:cxn modelId="{E2D86090-610A-4556-9701-2C18A9325E50}" type="presOf" srcId="{2287A84F-3C69-4F62-882C-938D54E46DDA}" destId="{B6A6E6B8-5F27-4C00-BE4A-374C700A06E2}" srcOrd="0" destOrd="0" presId="urn:microsoft.com/office/officeart/2005/8/layout/default"/>
    <dgm:cxn modelId="{5C7872DB-3770-4A5E-949C-C054E51DFEE7}" type="presOf" srcId="{F0184E1A-C595-42F8-A2AC-590BFFB57DBF}" destId="{A2ABD0E6-2721-47C9-8C9F-93ED206AB4A4}" srcOrd="0" destOrd="0" presId="urn:microsoft.com/office/officeart/2005/8/layout/default"/>
    <dgm:cxn modelId="{5D89F6DD-F1BD-4D97-A945-22C7A52CAF39}" type="presOf" srcId="{783D22EF-5747-4D14-8FB8-6D15B439678C}" destId="{A9209826-DCE8-4BC5-8FDF-C979B17FF4F5}" srcOrd="0" destOrd="0" presId="urn:microsoft.com/office/officeart/2005/8/layout/default"/>
    <dgm:cxn modelId="{621DB4E1-98FE-4F34-9689-3B293C221889}" srcId="{2287A84F-3C69-4F62-882C-938D54E46DDA}" destId="{783D22EF-5747-4D14-8FB8-6D15B439678C}" srcOrd="3" destOrd="0" parTransId="{957B2B33-C043-4567-BA68-ACE9AEEC9622}" sibTransId="{08EFFE5B-BBE8-4F08-B277-D350485EA1F6}"/>
    <dgm:cxn modelId="{4734B6E8-10F7-4E45-8CEF-52FD334BC323}" srcId="{2287A84F-3C69-4F62-882C-938D54E46DDA}" destId="{F0184E1A-C595-42F8-A2AC-590BFFB57DBF}" srcOrd="4" destOrd="0" parTransId="{941107B4-6ABE-40C2-8A69-EA3B85B1E6D4}" sibTransId="{8B72A2A6-7B91-43D0-8E45-A7191955D1FA}"/>
    <dgm:cxn modelId="{919C31FA-7AA5-4FCD-A123-2425916F8E19}" srcId="{2287A84F-3C69-4F62-882C-938D54E46DDA}" destId="{1BDB519F-327F-432E-A590-3E9D6C3FA3BA}" srcOrd="0" destOrd="0" parTransId="{E9F964CE-40E7-4165-B312-A659272C95DE}" sibTransId="{5EA4B506-7138-4608-BC1A-D58ADC94725E}"/>
    <dgm:cxn modelId="{9BE601E7-BFE3-4F57-82EF-437819DE7E62}" type="presParOf" srcId="{B6A6E6B8-5F27-4C00-BE4A-374C700A06E2}" destId="{23A6F309-F327-4407-BC5A-4FB424861228}" srcOrd="0" destOrd="0" presId="urn:microsoft.com/office/officeart/2005/8/layout/default"/>
    <dgm:cxn modelId="{489E19CB-BC30-4E27-810F-8C7A6F752A2E}" type="presParOf" srcId="{B6A6E6B8-5F27-4C00-BE4A-374C700A06E2}" destId="{859CB86C-E312-4646-AE77-0E3764D83BBE}" srcOrd="1" destOrd="0" presId="urn:microsoft.com/office/officeart/2005/8/layout/default"/>
    <dgm:cxn modelId="{35BDCC75-2A18-41F9-B556-69667473C54F}" type="presParOf" srcId="{B6A6E6B8-5F27-4C00-BE4A-374C700A06E2}" destId="{2913A3B9-B64E-4E28-A65D-2C1EA8BA16CE}" srcOrd="2" destOrd="0" presId="urn:microsoft.com/office/officeart/2005/8/layout/default"/>
    <dgm:cxn modelId="{73A7F507-8B72-4448-A17A-F68EC15E7BB7}" type="presParOf" srcId="{B6A6E6B8-5F27-4C00-BE4A-374C700A06E2}" destId="{4DABF3A8-315E-4B5F-B085-81F0A7C60111}" srcOrd="3" destOrd="0" presId="urn:microsoft.com/office/officeart/2005/8/layout/default"/>
    <dgm:cxn modelId="{37D9C26E-5EB8-44F2-965E-4806164240BE}" type="presParOf" srcId="{B6A6E6B8-5F27-4C00-BE4A-374C700A06E2}" destId="{1FB5F0CF-C013-4CCE-A155-4480D4569370}" srcOrd="4" destOrd="0" presId="urn:microsoft.com/office/officeart/2005/8/layout/default"/>
    <dgm:cxn modelId="{09302198-3563-459D-B0AB-C9DB2034D107}" type="presParOf" srcId="{B6A6E6B8-5F27-4C00-BE4A-374C700A06E2}" destId="{1959641B-C0BB-4868-AAE2-E9BD7EB93BF2}" srcOrd="5" destOrd="0" presId="urn:microsoft.com/office/officeart/2005/8/layout/default"/>
    <dgm:cxn modelId="{FBED2540-AE7B-4A7B-8063-8F5889FAA464}" type="presParOf" srcId="{B6A6E6B8-5F27-4C00-BE4A-374C700A06E2}" destId="{A9209826-DCE8-4BC5-8FDF-C979B17FF4F5}" srcOrd="6" destOrd="0" presId="urn:microsoft.com/office/officeart/2005/8/layout/default"/>
    <dgm:cxn modelId="{31195368-B2AB-4EB5-892D-65C9B31D2A0E}" type="presParOf" srcId="{B6A6E6B8-5F27-4C00-BE4A-374C700A06E2}" destId="{17C7816F-E0A9-47D3-B4D4-FE967839DD72}" srcOrd="7" destOrd="0" presId="urn:microsoft.com/office/officeart/2005/8/layout/default"/>
    <dgm:cxn modelId="{08D3451B-9017-4680-9B9D-D206DD3790B4}" type="presParOf" srcId="{B6A6E6B8-5F27-4C00-BE4A-374C700A06E2}" destId="{A2ABD0E6-2721-47C9-8C9F-93ED206AB4A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DFDD2B-5765-4A90-AD96-A274F7E6509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AT"/>
        </a:p>
      </dgm:t>
    </dgm:pt>
    <dgm:pt modelId="{C0EBBC10-CC95-4BEB-95FE-DAF79F953658}">
      <dgm:prSet phldrT="[Text]"/>
      <dgm:spPr/>
      <dgm:t>
        <a:bodyPr/>
        <a:lstStyle/>
        <a:p>
          <a:r>
            <a:rPr lang="de-AT" dirty="0"/>
            <a:t>Vorsatz</a:t>
          </a:r>
        </a:p>
      </dgm:t>
    </dgm:pt>
    <dgm:pt modelId="{F08CBE15-6F15-4322-BCC9-E0EE2B6FFC63}" type="parTrans" cxnId="{E249E9C1-D31A-4DE8-ACD8-B9A25AD9E29C}">
      <dgm:prSet/>
      <dgm:spPr/>
      <dgm:t>
        <a:bodyPr/>
        <a:lstStyle/>
        <a:p>
          <a:endParaRPr lang="de-AT"/>
        </a:p>
      </dgm:t>
    </dgm:pt>
    <dgm:pt modelId="{6555D0AA-BA13-45B0-B1B2-402AEAF18BBE}" type="sibTrans" cxnId="{E249E9C1-D31A-4DE8-ACD8-B9A25AD9E29C}">
      <dgm:prSet/>
      <dgm:spPr/>
      <dgm:t>
        <a:bodyPr/>
        <a:lstStyle/>
        <a:p>
          <a:endParaRPr lang="de-AT"/>
        </a:p>
      </dgm:t>
    </dgm:pt>
    <dgm:pt modelId="{910ED2EE-FD98-4093-B94B-857BB7EFD32E}">
      <dgm:prSet phldrT="[Text]"/>
      <dgm:spPr/>
      <dgm:t>
        <a:bodyPr/>
        <a:lstStyle/>
        <a:p>
          <a:r>
            <a:rPr lang="de-AT" dirty="0"/>
            <a:t>Fahrlässigkeit §1297 ABGB</a:t>
          </a:r>
        </a:p>
      </dgm:t>
    </dgm:pt>
    <dgm:pt modelId="{E6B385E8-253B-4F0B-8751-2A416A91F044}" type="parTrans" cxnId="{E1F69BA3-C6BE-4E22-A8A1-76773C8DCD6E}">
      <dgm:prSet/>
      <dgm:spPr/>
      <dgm:t>
        <a:bodyPr/>
        <a:lstStyle/>
        <a:p>
          <a:endParaRPr lang="de-AT"/>
        </a:p>
      </dgm:t>
    </dgm:pt>
    <dgm:pt modelId="{1CC6D8B9-CDD5-412B-8A62-2E2957B9B29E}" type="sibTrans" cxnId="{E1F69BA3-C6BE-4E22-A8A1-76773C8DCD6E}">
      <dgm:prSet/>
      <dgm:spPr/>
      <dgm:t>
        <a:bodyPr/>
        <a:lstStyle/>
        <a:p>
          <a:endParaRPr lang="de-AT"/>
        </a:p>
      </dgm:t>
    </dgm:pt>
    <dgm:pt modelId="{DBFB7BF2-23BA-4F33-BD42-517292D477B4}">
      <dgm:prSet phldrT="[Text]"/>
      <dgm:spPr/>
      <dgm:t>
        <a:bodyPr/>
        <a:lstStyle/>
        <a:p>
          <a:r>
            <a:rPr lang="de-AT" dirty="0"/>
            <a:t>Grobe Fahrlässigkeit</a:t>
          </a:r>
        </a:p>
      </dgm:t>
    </dgm:pt>
    <dgm:pt modelId="{708B8BCF-3067-48A7-AAE9-5D2989DCF4AC}" type="parTrans" cxnId="{7340083C-E3D8-4A49-B3B3-6BE19D99F5CF}">
      <dgm:prSet/>
      <dgm:spPr/>
      <dgm:t>
        <a:bodyPr/>
        <a:lstStyle/>
        <a:p>
          <a:endParaRPr lang="de-AT"/>
        </a:p>
      </dgm:t>
    </dgm:pt>
    <dgm:pt modelId="{39E6611C-2F97-4210-9FCA-D7726508FA6B}" type="sibTrans" cxnId="{7340083C-E3D8-4A49-B3B3-6BE19D99F5CF}">
      <dgm:prSet/>
      <dgm:spPr/>
      <dgm:t>
        <a:bodyPr/>
        <a:lstStyle/>
        <a:p>
          <a:endParaRPr lang="de-AT"/>
        </a:p>
      </dgm:t>
    </dgm:pt>
    <dgm:pt modelId="{ADFE891A-01E3-4111-A7C1-22B8F12342E4}">
      <dgm:prSet phldrT="[Text]"/>
      <dgm:spPr/>
      <dgm:t>
        <a:bodyPr/>
        <a:lstStyle/>
        <a:p>
          <a:r>
            <a:rPr lang="de-AT" dirty="0"/>
            <a:t>Leichte Fahrlässigkeit</a:t>
          </a:r>
        </a:p>
      </dgm:t>
    </dgm:pt>
    <dgm:pt modelId="{F56687D3-536C-4AB3-A7A2-FE216AA5CC20}" type="parTrans" cxnId="{421CE732-8B29-4A80-916F-0C3E39FB4E37}">
      <dgm:prSet/>
      <dgm:spPr/>
      <dgm:t>
        <a:bodyPr/>
        <a:lstStyle/>
        <a:p>
          <a:endParaRPr lang="de-AT"/>
        </a:p>
      </dgm:t>
    </dgm:pt>
    <dgm:pt modelId="{35AB19CB-B129-469D-BA73-763AE4EAAD47}" type="sibTrans" cxnId="{421CE732-8B29-4A80-916F-0C3E39FB4E37}">
      <dgm:prSet/>
      <dgm:spPr/>
      <dgm:t>
        <a:bodyPr/>
        <a:lstStyle/>
        <a:p>
          <a:endParaRPr lang="de-AT"/>
        </a:p>
      </dgm:t>
    </dgm:pt>
    <dgm:pt modelId="{8FA6D437-2DCE-465E-8DC2-6CF81F3964F9}">
      <dgm:prSet phldrT="[Text]"/>
      <dgm:spPr/>
      <dgm:t>
        <a:bodyPr/>
        <a:lstStyle/>
        <a:p>
          <a:r>
            <a:rPr lang="de-AT" dirty="0"/>
            <a:t>Entschuldbare Fehlleistung (DHG)</a:t>
          </a:r>
        </a:p>
      </dgm:t>
    </dgm:pt>
    <dgm:pt modelId="{9EE02A1F-96EB-4FE9-B0F3-6D7EA7AEFD55}" type="parTrans" cxnId="{43138BEB-375E-4693-83F4-F0070E8F3C91}">
      <dgm:prSet/>
      <dgm:spPr/>
      <dgm:t>
        <a:bodyPr/>
        <a:lstStyle/>
        <a:p>
          <a:endParaRPr lang="de-AT"/>
        </a:p>
      </dgm:t>
    </dgm:pt>
    <dgm:pt modelId="{962BAE32-A016-4476-99EA-19BDF67A43CE}" type="sibTrans" cxnId="{43138BEB-375E-4693-83F4-F0070E8F3C91}">
      <dgm:prSet/>
      <dgm:spPr/>
      <dgm:t>
        <a:bodyPr/>
        <a:lstStyle/>
        <a:p>
          <a:endParaRPr lang="de-AT"/>
        </a:p>
      </dgm:t>
    </dgm:pt>
    <dgm:pt modelId="{6561DACC-F614-4BC7-94F3-68051FDE8FCE}">
      <dgm:prSet phldrT="[Text]"/>
      <dgm:spPr/>
      <dgm:t>
        <a:bodyPr/>
        <a:lstStyle/>
        <a:p>
          <a:r>
            <a:rPr lang="de-AT" dirty="0"/>
            <a:t>Dolus eventualis</a:t>
          </a:r>
        </a:p>
      </dgm:t>
    </dgm:pt>
    <dgm:pt modelId="{E9DECB46-6A9E-4325-B4A5-00C5B3E67ABB}" type="parTrans" cxnId="{0F800A9F-3349-4BDF-B516-511E788A1061}">
      <dgm:prSet/>
      <dgm:spPr/>
      <dgm:t>
        <a:bodyPr/>
        <a:lstStyle/>
        <a:p>
          <a:endParaRPr lang="de-AT"/>
        </a:p>
      </dgm:t>
    </dgm:pt>
    <dgm:pt modelId="{93E519BB-E7CE-4AA8-95BA-F5B547C971E9}" type="sibTrans" cxnId="{0F800A9F-3349-4BDF-B516-511E788A1061}">
      <dgm:prSet/>
      <dgm:spPr/>
      <dgm:t>
        <a:bodyPr/>
        <a:lstStyle/>
        <a:p>
          <a:endParaRPr lang="de-AT"/>
        </a:p>
      </dgm:t>
    </dgm:pt>
    <dgm:pt modelId="{BF80529C-1883-457F-9BB0-5C75446CF9E2}">
      <dgm:prSet phldrT="[Text]"/>
      <dgm:spPr/>
      <dgm:t>
        <a:bodyPr/>
        <a:lstStyle/>
        <a:p>
          <a:r>
            <a:rPr lang="de-AT" dirty="0"/>
            <a:t>Wissentlichkeit</a:t>
          </a:r>
        </a:p>
      </dgm:t>
    </dgm:pt>
    <dgm:pt modelId="{18AE3160-E22E-4F20-B581-8BA7F443990E}" type="parTrans" cxnId="{BF1817DB-CD97-4CE4-AEAD-306E1CDD3D27}">
      <dgm:prSet/>
      <dgm:spPr/>
      <dgm:t>
        <a:bodyPr/>
        <a:lstStyle/>
        <a:p>
          <a:endParaRPr lang="de-AT"/>
        </a:p>
      </dgm:t>
    </dgm:pt>
    <dgm:pt modelId="{F2674283-E664-42BB-A462-A51E06A663F0}" type="sibTrans" cxnId="{BF1817DB-CD97-4CE4-AEAD-306E1CDD3D27}">
      <dgm:prSet/>
      <dgm:spPr/>
      <dgm:t>
        <a:bodyPr/>
        <a:lstStyle/>
        <a:p>
          <a:endParaRPr lang="de-AT"/>
        </a:p>
      </dgm:t>
    </dgm:pt>
    <dgm:pt modelId="{F067D8F4-A202-469B-97C1-651B36933D65}">
      <dgm:prSet phldrT="[Text]"/>
      <dgm:spPr/>
      <dgm:t>
        <a:bodyPr/>
        <a:lstStyle/>
        <a:p>
          <a:r>
            <a:rPr lang="de-AT" dirty="0"/>
            <a:t>Absichtlichkeit</a:t>
          </a:r>
        </a:p>
      </dgm:t>
    </dgm:pt>
    <dgm:pt modelId="{A22D61D6-06D4-4853-A804-CF7C2B66F225}" type="parTrans" cxnId="{385559B5-B2C9-4BEF-811B-367D1AE112B5}">
      <dgm:prSet/>
      <dgm:spPr/>
      <dgm:t>
        <a:bodyPr/>
        <a:lstStyle/>
        <a:p>
          <a:endParaRPr lang="de-AT"/>
        </a:p>
      </dgm:t>
    </dgm:pt>
    <dgm:pt modelId="{2EF9697B-0C95-40A7-A348-80E18102204B}" type="sibTrans" cxnId="{385559B5-B2C9-4BEF-811B-367D1AE112B5}">
      <dgm:prSet/>
      <dgm:spPr/>
      <dgm:t>
        <a:bodyPr/>
        <a:lstStyle/>
        <a:p>
          <a:endParaRPr lang="de-AT"/>
        </a:p>
      </dgm:t>
    </dgm:pt>
    <dgm:pt modelId="{49B99779-568E-41D4-96B9-7C2291F4C823}" type="pres">
      <dgm:prSet presAssocID="{A2DFDD2B-5765-4A90-AD96-A274F7E6509B}" presName="linear" presStyleCnt="0">
        <dgm:presLayoutVars>
          <dgm:animLvl val="lvl"/>
          <dgm:resizeHandles val="exact"/>
        </dgm:presLayoutVars>
      </dgm:prSet>
      <dgm:spPr/>
    </dgm:pt>
    <dgm:pt modelId="{73629C50-6800-412A-B794-59BF7F8E6990}" type="pres">
      <dgm:prSet presAssocID="{C0EBBC10-CC95-4BEB-95FE-DAF79F953658}" presName="parentText" presStyleLbl="node1" presStyleIdx="0" presStyleCnt="2">
        <dgm:presLayoutVars>
          <dgm:chMax val="0"/>
          <dgm:bulletEnabled val="1"/>
        </dgm:presLayoutVars>
      </dgm:prSet>
      <dgm:spPr/>
    </dgm:pt>
    <dgm:pt modelId="{A24771A7-D9DC-460A-9B54-5D47F8BBA7A3}" type="pres">
      <dgm:prSet presAssocID="{C0EBBC10-CC95-4BEB-95FE-DAF79F953658}" presName="childText" presStyleLbl="revTx" presStyleIdx="0" presStyleCnt="2">
        <dgm:presLayoutVars>
          <dgm:bulletEnabled val="1"/>
        </dgm:presLayoutVars>
      </dgm:prSet>
      <dgm:spPr/>
    </dgm:pt>
    <dgm:pt modelId="{575DA8B0-4538-4105-AA78-C53925AE62D1}" type="pres">
      <dgm:prSet presAssocID="{910ED2EE-FD98-4093-B94B-857BB7EFD32E}" presName="parentText" presStyleLbl="node1" presStyleIdx="1" presStyleCnt="2">
        <dgm:presLayoutVars>
          <dgm:chMax val="0"/>
          <dgm:bulletEnabled val="1"/>
        </dgm:presLayoutVars>
      </dgm:prSet>
      <dgm:spPr/>
    </dgm:pt>
    <dgm:pt modelId="{010CE550-3F6E-439F-907B-A1276E2D2BCB}" type="pres">
      <dgm:prSet presAssocID="{910ED2EE-FD98-4093-B94B-857BB7EFD32E}" presName="childText" presStyleLbl="revTx" presStyleIdx="1" presStyleCnt="2">
        <dgm:presLayoutVars>
          <dgm:bulletEnabled val="1"/>
        </dgm:presLayoutVars>
      </dgm:prSet>
      <dgm:spPr/>
    </dgm:pt>
  </dgm:ptLst>
  <dgm:cxnLst>
    <dgm:cxn modelId="{EFFF4002-1D2C-47C9-A748-82D5ADEDA0B3}" type="presOf" srcId="{BF80529C-1883-457F-9BB0-5C75446CF9E2}" destId="{A24771A7-D9DC-460A-9B54-5D47F8BBA7A3}" srcOrd="0" destOrd="1" presId="urn:microsoft.com/office/officeart/2005/8/layout/vList2"/>
    <dgm:cxn modelId="{B2024D29-3BF4-4250-9493-AB2AD3D8AE71}" type="presOf" srcId="{A2DFDD2B-5765-4A90-AD96-A274F7E6509B}" destId="{49B99779-568E-41D4-96B9-7C2291F4C823}" srcOrd="0" destOrd="0" presId="urn:microsoft.com/office/officeart/2005/8/layout/vList2"/>
    <dgm:cxn modelId="{421CE732-8B29-4A80-916F-0C3E39FB4E37}" srcId="{910ED2EE-FD98-4093-B94B-857BB7EFD32E}" destId="{ADFE891A-01E3-4111-A7C1-22B8F12342E4}" srcOrd="1" destOrd="0" parTransId="{F56687D3-536C-4AB3-A7A2-FE216AA5CC20}" sibTransId="{35AB19CB-B129-469D-BA73-763AE4EAAD47}"/>
    <dgm:cxn modelId="{7340083C-E3D8-4A49-B3B3-6BE19D99F5CF}" srcId="{910ED2EE-FD98-4093-B94B-857BB7EFD32E}" destId="{DBFB7BF2-23BA-4F33-BD42-517292D477B4}" srcOrd="0" destOrd="0" parTransId="{708B8BCF-3067-48A7-AAE9-5D2989DCF4AC}" sibTransId="{39E6611C-2F97-4210-9FCA-D7726508FA6B}"/>
    <dgm:cxn modelId="{C6CB453F-F6B5-4591-9646-E13739668255}" type="presOf" srcId="{F067D8F4-A202-469B-97C1-651B36933D65}" destId="{A24771A7-D9DC-460A-9B54-5D47F8BBA7A3}" srcOrd="0" destOrd="2" presId="urn:microsoft.com/office/officeart/2005/8/layout/vList2"/>
    <dgm:cxn modelId="{316E476C-4247-46FC-88A3-4EFF5BBB47D9}" type="presOf" srcId="{DBFB7BF2-23BA-4F33-BD42-517292D477B4}" destId="{010CE550-3F6E-439F-907B-A1276E2D2BCB}" srcOrd="0" destOrd="0" presId="urn:microsoft.com/office/officeart/2005/8/layout/vList2"/>
    <dgm:cxn modelId="{A57C1F4D-B88A-496A-94B5-4DA62C530C79}" type="presOf" srcId="{910ED2EE-FD98-4093-B94B-857BB7EFD32E}" destId="{575DA8B0-4538-4105-AA78-C53925AE62D1}" srcOrd="0" destOrd="0" presId="urn:microsoft.com/office/officeart/2005/8/layout/vList2"/>
    <dgm:cxn modelId="{81AE0D50-9D98-40EF-A14F-CD8EF1C3C9AF}" type="presOf" srcId="{8FA6D437-2DCE-465E-8DC2-6CF81F3964F9}" destId="{010CE550-3F6E-439F-907B-A1276E2D2BCB}" srcOrd="0" destOrd="2" presId="urn:microsoft.com/office/officeart/2005/8/layout/vList2"/>
    <dgm:cxn modelId="{58EFC37B-A415-4AD7-B3E1-2CC130E93EB3}" type="presOf" srcId="{6561DACC-F614-4BC7-94F3-68051FDE8FCE}" destId="{A24771A7-D9DC-460A-9B54-5D47F8BBA7A3}" srcOrd="0" destOrd="0" presId="urn:microsoft.com/office/officeart/2005/8/layout/vList2"/>
    <dgm:cxn modelId="{9552337C-C1D1-47E1-9323-FE4FFE9B5076}" type="presOf" srcId="{ADFE891A-01E3-4111-A7C1-22B8F12342E4}" destId="{010CE550-3F6E-439F-907B-A1276E2D2BCB}" srcOrd="0" destOrd="1" presId="urn:microsoft.com/office/officeart/2005/8/layout/vList2"/>
    <dgm:cxn modelId="{0F800A9F-3349-4BDF-B516-511E788A1061}" srcId="{C0EBBC10-CC95-4BEB-95FE-DAF79F953658}" destId="{6561DACC-F614-4BC7-94F3-68051FDE8FCE}" srcOrd="0" destOrd="0" parTransId="{E9DECB46-6A9E-4325-B4A5-00C5B3E67ABB}" sibTransId="{93E519BB-E7CE-4AA8-95BA-F5B547C971E9}"/>
    <dgm:cxn modelId="{E1F69BA3-C6BE-4E22-A8A1-76773C8DCD6E}" srcId="{A2DFDD2B-5765-4A90-AD96-A274F7E6509B}" destId="{910ED2EE-FD98-4093-B94B-857BB7EFD32E}" srcOrd="1" destOrd="0" parTransId="{E6B385E8-253B-4F0B-8751-2A416A91F044}" sibTransId="{1CC6D8B9-CDD5-412B-8A62-2E2957B9B29E}"/>
    <dgm:cxn modelId="{385559B5-B2C9-4BEF-811B-367D1AE112B5}" srcId="{C0EBBC10-CC95-4BEB-95FE-DAF79F953658}" destId="{F067D8F4-A202-469B-97C1-651B36933D65}" srcOrd="2" destOrd="0" parTransId="{A22D61D6-06D4-4853-A804-CF7C2B66F225}" sibTransId="{2EF9697B-0C95-40A7-A348-80E18102204B}"/>
    <dgm:cxn modelId="{27C4E3B5-FF37-42B2-A5BA-8FC0269411D4}" type="presOf" srcId="{C0EBBC10-CC95-4BEB-95FE-DAF79F953658}" destId="{73629C50-6800-412A-B794-59BF7F8E6990}" srcOrd="0" destOrd="0" presId="urn:microsoft.com/office/officeart/2005/8/layout/vList2"/>
    <dgm:cxn modelId="{E249E9C1-D31A-4DE8-ACD8-B9A25AD9E29C}" srcId="{A2DFDD2B-5765-4A90-AD96-A274F7E6509B}" destId="{C0EBBC10-CC95-4BEB-95FE-DAF79F953658}" srcOrd="0" destOrd="0" parTransId="{F08CBE15-6F15-4322-BCC9-E0EE2B6FFC63}" sibTransId="{6555D0AA-BA13-45B0-B1B2-402AEAF18BBE}"/>
    <dgm:cxn modelId="{BF1817DB-CD97-4CE4-AEAD-306E1CDD3D27}" srcId="{C0EBBC10-CC95-4BEB-95FE-DAF79F953658}" destId="{BF80529C-1883-457F-9BB0-5C75446CF9E2}" srcOrd="1" destOrd="0" parTransId="{18AE3160-E22E-4F20-B581-8BA7F443990E}" sibTransId="{F2674283-E664-42BB-A462-A51E06A663F0}"/>
    <dgm:cxn modelId="{43138BEB-375E-4693-83F4-F0070E8F3C91}" srcId="{ADFE891A-01E3-4111-A7C1-22B8F12342E4}" destId="{8FA6D437-2DCE-465E-8DC2-6CF81F3964F9}" srcOrd="0" destOrd="0" parTransId="{9EE02A1F-96EB-4FE9-B0F3-6D7EA7AEFD55}" sibTransId="{962BAE32-A016-4476-99EA-19BDF67A43CE}"/>
    <dgm:cxn modelId="{CF719146-FA3E-4D01-943A-066127C2B7AC}" type="presParOf" srcId="{49B99779-568E-41D4-96B9-7C2291F4C823}" destId="{73629C50-6800-412A-B794-59BF7F8E6990}" srcOrd="0" destOrd="0" presId="urn:microsoft.com/office/officeart/2005/8/layout/vList2"/>
    <dgm:cxn modelId="{D9EDBC06-B683-4A10-8B8D-29C473AA4CE3}" type="presParOf" srcId="{49B99779-568E-41D4-96B9-7C2291F4C823}" destId="{A24771A7-D9DC-460A-9B54-5D47F8BBA7A3}" srcOrd="1" destOrd="0" presId="urn:microsoft.com/office/officeart/2005/8/layout/vList2"/>
    <dgm:cxn modelId="{72141D1B-8CF2-422D-8AAC-D1E2431674CD}" type="presParOf" srcId="{49B99779-568E-41D4-96B9-7C2291F4C823}" destId="{575DA8B0-4538-4105-AA78-C53925AE62D1}" srcOrd="2" destOrd="0" presId="urn:microsoft.com/office/officeart/2005/8/layout/vList2"/>
    <dgm:cxn modelId="{0289026F-01C0-4087-86E6-7FED71D80E42}" type="presParOf" srcId="{49B99779-568E-41D4-96B9-7C2291F4C823}" destId="{010CE550-3F6E-439F-907B-A1276E2D2B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DFDD2B-5765-4A90-AD96-A274F7E6509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de-AT"/>
        </a:p>
      </dgm:t>
    </dgm:pt>
    <dgm:pt modelId="{C0EBBC10-CC95-4BEB-95FE-DAF79F953658}">
      <dgm:prSet phldrT="[Text]"/>
      <dgm:spPr/>
      <dgm:t>
        <a:bodyPr/>
        <a:lstStyle/>
        <a:p>
          <a:r>
            <a:rPr lang="de-AT" dirty="0"/>
            <a:t>Grundsätzlich  muss der Geschädigte (Kläger) das Verschulden beweisen (§1296 ABGB)</a:t>
          </a:r>
        </a:p>
      </dgm:t>
    </dgm:pt>
    <dgm:pt modelId="{F08CBE15-6F15-4322-BCC9-E0EE2B6FFC63}" type="parTrans" cxnId="{E249E9C1-D31A-4DE8-ACD8-B9A25AD9E29C}">
      <dgm:prSet/>
      <dgm:spPr/>
      <dgm:t>
        <a:bodyPr/>
        <a:lstStyle/>
        <a:p>
          <a:endParaRPr lang="de-AT"/>
        </a:p>
      </dgm:t>
    </dgm:pt>
    <dgm:pt modelId="{6555D0AA-BA13-45B0-B1B2-402AEAF18BBE}" type="sibTrans" cxnId="{E249E9C1-D31A-4DE8-ACD8-B9A25AD9E29C}">
      <dgm:prSet/>
      <dgm:spPr/>
      <dgm:t>
        <a:bodyPr/>
        <a:lstStyle/>
        <a:p>
          <a:endParaRPr lang="de-AT"/>
        </a:p>
      </dgm:t>
    </dgm:pt>
    <dgm:pt modelId="{910ED2EE-FD98-4093-B94B-857BB7EFD32E}">
      <dgm:prSet phldrT="[Text]"/>
      <dgm:spPr/>
      <dgm:t>
        <a:bodyPr/>
        <a:lstStyle/>
        <a:p>
          <a:r>
            <a:rPr lang="de-AT" dirty="0"/>
            <a:t>Beweislastumkehr bei leichter Fahrlässigkeit:</a:t>
          </a:r>
        </a:p>
      </dgm:t>
    </dgm:pt>
    <dgm:pt modelId="{E6B385E8-253B-4F0B-8751-2A416A91F044}" type="parTrans" cxnId="{E1F69BA3-C6BE-4E22-A8A1-76773C8DCD6E}">
      <dgm:prSet/>
      <dgm:spPr/>
      <dgm:t>
        <a:bodyPr/>
        <a:lstStyle/>
        <a:p>
          <a:endParaRPr lang="de-AT"/>
        </a:p>
      </dgm:t>
    </dgm:pt>
    <dgm:pt modelId="{1CC6D8B9-CDD5-412B-8A62-2E2957B9B29E}" type="sibTrans" cxnId="{E1F69BA3-C6BE-4E22-A8A1-76773C8DCD6E}">
      <dgm:prSet/>
      <dgm:spPr/>
      <dgm:t>
        <a:bodyPr/>
        <a:lstStyle/>
        <a:p>
          <a:endParaRPr lang="de-AT"/>
        </a:p>
      </dgm:t>
    </dgm:pt>
    <dgm:pt modelId="{DBFB7BF2-23BA-4F33-BD42-517292D477B4}">
      <dgm:prSet phldrT="[Text]"/>
      <dgm:spPr/>
      <dgm:t>
        <a:bodyPr/>
        <a:lstStyle/>
        <a:p>
          <a:r>
            <a:rPr lang="de-DE" dirty="0"/>
            <a:t>§1298 ABGB</a:t>
          </a:r>
          <a:endParaRPr lang="de-AT" dirty="0"/>
        </a:p>
      </dgm:t>
    </dgm:pt>
    <dgm:pt modelId="{708B8BCF-3067-48A7-AAE9-5D2989DCF4AC}" type="parTrans" cxnId="{7340083C-E3D8-4A49-B3B3-6BE19D99F5CF}">
      <dgm:prSet/>
      <dgm:spPr/>
      <dgm:t>
        <a:bodyPr/>
        <a:lstStyle/>
        <a:p>
          <a:endParaRPr lang="de-AT"/>
        </a:p>
      </dgm:t>
    </dgm:pt>
    <dgm:pt modelId="{39E6611C-2F97-4210-9FCA-D7726508FA6B}" type="sibTrans" cxnId="{7340083C-E3D8-4A49-B3B3-6BE19D99F5CF}">
      <dgm:prSet/>
      <dgm:spPr/>
      <dgm:t>
        <a:bodyPr/>
        <a:lstStyle/>
        <a:p>
          <a:endParaRPr lang="de-AT"/>
        </a:p>
      </dgm:t>
    </dgm:pt>
    <dgm:pt modelId="{6561DACC-F614-4BC7-94F3-68051FDE8FCE}">
      <dgm:prSet phldrT="[Text]"/>
      <dgm:spPr/>
      <dgm:t>
        <a:bodyPr/>
        <a:lstStyle/>
        <a:p>
          <a:endParaRPr lang="de-AT" dirty="0"/>
        </a:p>
      </dgm:t>
    </dgm:pt>
    <dgm:pt modelId="{E9DECB46-6A9E-4325-B4A5-00C5B3E67ABB}" type="parTrans" cxnId="{0F800A9F-3349-4BDF-B516-511E788A1061}">
      <dgm:prSet/>
      <dgm:spPr/>
      <dgm:t>
        <a:bodyPr/>
        <a:lstStyle/>
        <a:p>
          <a:endParaRPr lang="de-AT"/>
        </a:p>
      </dgm:t>
    </dgm:pt>
    <dgm:pt modelId="{93E519BB-E7CE-4AA8-95BA-F5B547C971E9}" type="sibTrans" cxnId="{0F800A9F-3349-4BDF-B516-511E788A1061}">
      <dgm:prSet/>
      <dgm:spPr/>
      <dgm:t>
        <a:bodyPr/>
        <a:lstStyle/>
        <a:p>
          <a:endParaRPr lang="de-AT"/>
        </a:p>
      </dgm:t>
    </dgm:pt>
    <dgm:pt modelId="{67B3D455-D208-4135-8986-F515B6AC515B}">
      <dgm:prSet phldrT="[Text]"/>
      <dgm:spPr/>
      <dgm:t>
        <a:bodyPr/>
        <a:lstStyle/>
        <a:p>
          <a:r>
            <a:rPr lang="de-DE" dirty="0"/>
            <a:t>Nur bei </a:t>
          </a:r>
          <a:r>
            <a:rPr lang="de-DE" dirty="0" err="1"/>
            <a:t>SchE</a:t>
          </a:r>
          <a:r>
            <a:rPr lang="de-DE" dirty="0"/>
            <a:t> ex </a:t>
          </a:r>
          <a:r>
            <a:rPr lang="de-DE" dirty="0" err="1"/>
            <a:t>contractu</a:t>
          </a:r>
          <a:r>
            <a:rPr lang="de-DE" dirty="0"/>
            <a:t> bzw. rechtlicher Sonderbeziehungen, nicht ex </a:t>
          </a:r>
          <a:r>
            <a:rPr lang="de-DE" dirty="0" err="1"/>
            <a:t>delictu</a:t>
          </a:r>
          <a:endParaRPr lang="de-AT" dirty="0"/>
        </a:p>
      </dgm:t>
    </dgm:pt>
    <dgm:pt modelId="{21071118-745C-4699-BBEA-C9D2F21B953E}" type="parTrans" cxnId="{943FB9F9-4A9E-4065-AA9B-F8AB8BAD1E1C}">
      <dgm:prSet/>
      <dgm:spPr/>
      <dgm:t>
        <a:bodyPr/>
        <a:lstStyle/>
        <a:p>
          <a:endParaRPr lang="de-AT"/>
        </a:p>
      </dgm:t>
    </dgm:pt>
    <dgm:pt modelId="{09484620-E7A7-4861-BC31-0F42170D3277}" type="sibTrans" cxnId="{943FB9F9-4A9E-4065-AA9B-F8AB8BAD1E1C}">
      <dgm:prSet/>
      <dgm:spPr/>
      <dgm:t>
        <a:bodyPr/>
        <a:lstStyle/>
        <a:p>
          <a:endParaRPr lang="de-AT"/>
        </a:p>
      </dgm:t>
    </dgm:pt>
    <dgm:pt modelId="{CA0E5F9F-ABF3-4FAA-ACF3-CF1BE5CFAE17}">
      <dgm:prSet phldrT="[Text]"/>
      <dgm:spPr/>
      <dgm:t>
        <a:bodyPr/>
        <a:lstStyle/>
        <a:p>
          <a:r>
            <a:rPr lang="de-DE" dirty="0"/>
            <a:t>Der Schädiger muss sich „freibeweisen“ </a:t>
          </a:r>
          <a:endParaRPr lang="de-AT" dirty="0"/>
        </a:p>
      </dgm:t>
    </dgm:pt>
    <dgm:pt modelId="{91DDEBA8-EEC0-4F94-958F-FFFC9BAC6013}" type="parTrans" cxnId="{DFDDE116-3887-43A5-8C6F-B89042CC96FF}">
      <dgm:prSet/>
      <dgm:spPr/>
      <dgm:t>
        <a:bodyPr/>
        <a:lstStyle/>
        <a:p>
          <a:endParaRPr lang="de-AT"/>
        </a:p>
      </dgm:t>
    </dgm:pt>
    <dgm:pt modelId="{FEF67AA5-3906-4136-A7C1-3C0FDF9230F5}" type="sibTrans" cxnId="{DFDDE116-3887-43A5-8C6F-B89042CC96FF}">
      <dgm:prSet/>
      <dgm:spPr/>
      <dgm:t>
        <a:bodyPr/>
        <a:lstStyle/>
        <a:p>
          <a:endParaRPr lang="de-AT"/>
        </a:p>
      </dgm:t>
    </dgm:pt>
    <dgm:pt modelId="{49B99779-568E-41D4-96B9-7C2291F4C823}" type="pres">
      <dgm:prSet presAssocID="{A2DFDD2B-5765-4A90-AD96-A274F7E6509B}" presName="linear" presStyleCnt="0">
        <dgm:presLayoutVars>
          <dgm:animLvl val="lvl"/>
          <dgm:resizeHandles val="exact"/>
        </dgm:presLayoutVars>
      </dgm:prSet>
      <dgm:spPr/>
    </dgm:pt>
    <dgm:pt modelId="{73629C50-6800-412A-B794-59BF7F8E6990}" type="pres">
      <dgm:prSet presAssocID="{C0EBBC10-CC95-4BEB-95FE-DAF79F953658}" presName="parentText" presStyleLbl="node1" presStyleIdx="0" presStyleCnt="2">
        <dgm:presLayoutVars>
          <dgm:chMax val="0"/>
          <dgm:bulletEnabled val="1"/>
        </dgm:presLayoutVars>
      </dgm:prSet>
      <dgm:spPr/>
    </dgm:pt>
    <dgm:pt modelId="{A24771A7-D9DC-460A-9B54-5D47F8BBA7A3}" type="pres">
      <dgm:prSet presAssocID="{C0EBBC10-CC95-4BEB-95FE-DAF79F953658}" presName="childText" presStyleLbl="revTx" presStyleIdx="0" presStyleCnt="2">
        <dgm:presLayoutVars>
          <dgm:bulletEnabled val="1"/>
        </dgm:presLayoutVars>
      </dgm:prSet>
      <dgm:spPr/>
    </dgm:pt>
    <dgm:pt modelId="{575DA8B0-4538-4105-AA78-C53925AE62D1}" type="pres">
      <dgm:prSet presAssocID="{910ED2EE-FD98-4093-B94B-857BB7EFD32E}" presName="parentText" presStyleLbl="node1" presStyleIdx="1" presStyleCnt="2">
        <dgm:presLayoutVars>
          <dgm:chMax val="0"/>
          <dgm:bulletEnabled val="1"/>
        </dgm:presLayoutVars>
      </dgm:prSet>
      <dgm:spPr/>
    </dgm:pt>
    <dgm:pt modelId="{010CE550-3F6E-439F-907B-A1276E2D2BCB}" type="pres">
      <dgm:prSet presAssocID="{910ED2EE-FD98-4093-B94B-857BB7EFD32E}" presName="childText" presStyleLbl="revTx" presStyleIdx="1" presStyleCnt="2">
        <dgm:presLayoutVars>
          <dgm:bulletEnabled val="1"/>
        </dgm:presLayoutVars>
      </dgm:prSet>
      <dgm:spPr/>
    </dgm:pt>
  </dgm:ptLst>
  <dgm:cxnLst>
    <dgm:cxn modelId="{DFDDE116-3887-43A5-8C6F-B89042CC96FF}" srcId="{910ED2EE-FD98-4093-B94B-857BB7EFD32E}" destId="{CA0E5F9F-ABF3-4FAA-ACF3-CF1BE5CFAE17}" srcOrd="2" destOrd="0" parTransId="{91DDEBA8-EEC0-4F94-958F-FFFC9BAC6013}" sibTransId="{FEF67AA5-3906-4136-A7C1-3C0FDF9230F5}"/>
    <dgm:cxn modelId="{BE6F0B1F-3138-4B1A-80B0-D88EF7E464EE}" type="presOf" srcId="{CA0E5F9F-ABF3-4FAA-ACF3-CF1BE5CFAE17}" destId="{010CE550-3F6E-439F-907B-A1276E2D2BCB}" srcOrd="0" destOrd="2" presId="urn:microsoft.com/office/officeart/2005/8/layout/vList2"/>
    <dgm:cxn modelId="{B2024D29-3BF4-4250-9493-AB2AD3D8AE71}" type="presOf" srcId="{A2DFDD2B-5765-4A90-AD96-A274F7E6509B}" destId="{49B99779-568E-41D4-96B9-7C2291F4C823}" srcOrd="0" destOrd="0" presId="urn:microsoft.com/office/officeart/2005/8/layout/vList2"/>
    <dgm:cxn modelId="{7340083C-E3D8-4A49-B3B3-6BE19D99F5CF}" srcId="{910ED2EE-FD98-4093-B94B-857BB7EFD32E}" destId="{DBFB7BF2-23BA-4F33-BD42-517292D477B4}" srcOrd="0" destOrd="0" parTransId="{708B8BCF-3067-48A7-AAE9-5D2989DCF4AC}" sibTransId="{39E6611C-2F97-4210-9FCA-D7726508FA6B}"/>
    <dgm:cxn modelId="{316E476C-4247-46FC-88A3-4EFF5BBB47D9}" type="presOf" srcId="{DBFB7BF2-23BA-4F33-BD42-517292D477B4}" destId="{010CE550-3F6E-439F-907B-A1276E2D2BCB}" srcOrd="0" destOrd="0" presId="urn:microsoft.com/office/officeart/2005/8/layout/vList2"/>
    <dgm:cxn modelId="{A57C1F4D-B88A-496A-94B5-4DA62C530C79}" type="presOf" srcId="{910ED2EE-FD98-4093-B94B-857BB7EFD32E}" destId="{575DA8B0-4538-4105-AA78-C53925AE62D1}" srcOrd="0" destOrd="0" presId="urn:microsoft.com/office/officeart/2005/8/layout/vList2"/>
    <dgm:cxn modelId="{58EFC37B-A415-4AD7-B3E1-2CC130E93EB3}" type="presOf" srcId="{6561DACC-F614-4BC7-94F3-68051FDE8FCE}" destId="{A24771A7-D9DC-460A-9B54-5D47F8BBA7A3}" srcOrd="0" destOrd="0" presId="urn:microsoft.com/office/officeart/2005/8/layout/vList2"/>
    <dgm:cxn modelId="{9DEAD895-7982-41B1-B882-A31A58E1D64E}" type="presOf" srcId="{67B3D455-D208-4135-8986-F515B6AC515B}" destId="{010CE550-3F6E-439F-907B-A1276E2D2BCB}" srcOrd="0" destOrd="1" presId="urn:microsoft.com/office/officeart/2005/8/layout/vList2"/>
    <dgm:cxn modelId="{0F800A9F-3349-4BDF-B516-511E788A1061}" srcId="{C0EBBC10-CC95-4BEB-95FE-DAF79F953658}" destId="{6561DACC-F614-4BC7-94F3-68051FDE8FCE}" srcOrd="0" destOrd="0" parTransId="{E9DECB46-6A9E-4325-B4A5-00C5B3E67ABB}" sibTransId="{93E519BB-E7CE-4AA8-95BA-F5B547C971E9}"/>
    <dgm:cxn modelId="{E1F69BA3-C6BE-4E22-A8A1-76773C8DCD6E}" srcId="{A2DFDD2B-5765-4A90-AD96-A274F7E6509B}" destId="{910ED2EE-FD98-4093-B94B-857BB7EFD32E}" srcOrd="1" destOrd="0" parTransId="{E6B385E8-253B-4F0B-8751-2A416A91F044}" sibTransId="{1CC6D8B9-CDD5-412B-8A62-2E2957B9B29E}"/>
    <dgm:cxn modelId="{27C4E3B5-FF37-42B2-A5BA-8FC0269411D4}" type="presOf" srcId="{C0EBBC10-CC95-4BEB-95FE-DAF79F953658}" destId="{73629C50-6800-412A-B794-59BF7F8E6990}" srcOrd="0" destOrd="0" presId="urn:microsoft.com/office/officeart/2005/8/layout/vList2"/>
    <dgm:cxn modelId="{E249E9C1-D31A-4DE8-ACD8-B9A25AD9E29C}" srcId="{A2DFDD2B-5765-4A90-AD96-A274F7E6509B}" destId="{C0EBBC10-CC95-4BEB-95FE-DAF79F953658}" srcOrd="0" destOrd="0" parTransId="{F08CBE15-6F15-4322-BCC9-E0EE2B6FFC63}" sibTransId="{6555D0AA-BA13-45B0-B1B2-402AEAF18BBE}"/>
    <dgm:cxn modelId="{943FB9F9-4A9E-4065-AA9B-F8AB8BAD1E1C}" srcId="{910ED2EE-FD98-4093-B94B-857BB7EFD32E}" destId="{67B3D455-D208-4135-8986-F515B6AC515B}" srcOrd="1" destOrd="0" parTransId="{21071118-745C-4699-BBEA-C9D2F21B953E}" sibTransId="{09484620-E7A7-4861-BC31-0F42170D3277}"/>
    <dgm:cxn modelId="{CF719146-FA3E-4D01-943A-066127C2B7AC}" type="presParOf" srcId="{49B99779-568E-41D4-96B9-7C2291F4C823}" destId="{73629C50-6800-412A-B794-59BF7F8E6990}" srcOrd="0" destOrd="0" presId="urn:microsoft.com/office/officeart/2005/8/layout/vList2"/>
    <dgm:cxn modelId="{D9EDBC06-B683-4A10-8B8D-29C473AA4CE3}" type="presParOf" srcId="{49B99779-568E-41D4-96B9-7C2291F4C823}" destId="{A24771A7-D9DC-460A-9B54-5D47F8BBA7A3}" srcOrd="1" destOrd="0" presId="urn:microsoft.com/office/officeart/2005/8/layout/vList2"/>
    <dgm:cxn modelId="{72141D1B-8CF2-422D-8AAC-D1E2431674CD}" type="presParOf" srcId="{49B99779-568E-41D4-96B9-7C2291F4C823}" destId="{575DA8B0-4538-4105-AA78-C53925AE62D1}" srcOrd="2" destOrd="0" presId="urn:microsoft.com/office/officeart/2005/8/layout/vList2"/>
    <dgm:cxn modelId="{0289026F-01C0-4087-86E6-7FED71D80E42}" type="presParOf" srcId="{49B99779-568E-41D4-96B9-7C2291F4C823}" destId="{010CE550-3F6E-439F-907B-A1276E2D2B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28B7B2-64C1-4D0B-B859-0C363CDB39C8}"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de-AT"/>
        </a:p>
      </dgm:t>
    </dgm:pt>
    <dgm:pt modelId="{5E1A40EE-3268-4CD6-B568-039ADEA1E1B5}">
      <dgm:prSet phldrT="[Text]" custT="1"/>
      <dgm:spPr>
        <a:gradFill rotWithShape="0">
          <a:gsLst>
            <a:gs pos="0">
              <a:schemeClr val="accent4">
                <a:hueOff val="0"/>
                <a:satOff val="0"/>
                <a:lumOff val="0"/>
                <a:alphaOff val="0"/>
                <a:satMod val="103000"/>
                <a:lumMod val="102000"/>
                <a:tint val="94000"/>
              </a:schemeClr>
            </a:gs>
            <a:gs pos="36000">
              <a:srgbClr val="EF8533"/>
            </a:gs>
            <a:gs pos="65000">
              <a:schemeClr val="accent2"/>
            </a:gs>
            <a:gs pos="100000">
              <a:schemeClr val="accent4">
                <a:hueOff val="0"/>
                <a:satOff val="0"/>
                <a:lumOff val="0"/>
                <a:alphaOff val="0"/>
                <a:lumMod val="99000"/>
                <a:satMod val="120000"/>
                <a:shade val="78000"/>
              </a:schemeClr>
            </a:gs>
          </a:gsLst>
        </a:gradFill>
      </dgm:spPr>
      <dgm:t>
        <a:bodyPr/>
        <a:lstStyle/>
        <a:p>
          <a:r>
            <a:rPr lang="de-AT" sz="1200" dirty="0"/>
            <a:t>Erfüllungsgehilfe §1313a ABGB</a:t>
          </a:r>
        </a:p>
        <a:p>
          <a:r>
            <a:rPr lang="de-AT" sz="1200" dirty="0"/>
            <a:t>Bloße Zurechnungsnorm</a:t>
          </a:r>
        </a:p>
      </dgm:t>
    </dgm:pt>
    <dgm:pt modelId="{244F416D-ECAB-43A9-AD89-562D9F13BC56}" type="parTrans" cxnId="{D34F7801-9FE5-49CB-B580-824985B7201A}">
      <dgm:prSet/>
      <dgm:spPr/>
      <dgm:t>
        <a:bodyPr/>
        <a:lstStyle/>
        <a:p>
          <a:endParaRPr lang="de-AT"/>
        </a:p>
      </dgm:t>
    </dgm:pt>
    <dgm:pt modelId="{5CB09D18-EC6F-47FF-A82A-C0B61E5765CB}" type="sibTrans" cxnId="{D34F7801-9FE5-49CB-B580-824985B7201A}">
      <dgm:prSet/>
      <dgm:spPr/>
      <dgm:t>
        <a:bodyPr/>
        <a:lstStyle/>
        <a:p>
          <a:endParaRPr lang="de-AT"/>
        </a:p>
      </dgm:t>
    </dgm:pt>
    <dgm:pt modelId="{C51CA4B4-1681-4B33-A468-074562D0600E}">
      <dgm:prSet phldrT="[Text]" custT="1"/>
      <dgm:spPr>
        <a:gradFill rotWithShape="0">
          <a:gsLst>
            <a:gs pos="0">
              <a:schemeClr val="accent4"/>
            </a:gs>
            <a:gs pos="100000">
              <a:srgbClr val="E5B501"/>
            </a:gs>
            <a:gs pos="47000">
              <a:schemeClr val="accent2"/>
            </a:gs>
            <a:gs pos="63000">
              <a:schemeClr val="accent2"/>
            </a:gs>
          </a:gsLst>
        </a:gradFill>
      </dgm:spPr>
      <dgm:t>
        <a:bodyPr/>
        <a:lstStyle/>
        <a:p>
          <a:r>
            <a:rPr lang="de-AT" sz="1200" dirty="0"/>
            <a:t>Besorgungsgehilfe § 1315 ABGB</a:t>
          </a:r>
        </a:p>
        <a:p>
          <a:r>
            <a:rPr lang="de-AT" sz="1200" dirty="0"/>
            <a:t>Eigene Anspruchsgrundlage</a:t>
          </a:r>
        </a:p>
      </dgm:t>
    </dgm:pt>
    <dgm:pt modelId="{E9B43FE7-0368-4139-A907-21E63A82389F}" type="parTrans" cxnId="{050F59BE-9618-434C-81C6-5DE82FD3C2C1}">
      <dgm:prSet/>
      <dgm:spPr/>
      <dgm:t>
        <a:bodyPr/>
        <a:lstStyle/>
        <a:p>
          <a:endParaRPr lang="de-AT"/>
        </a:p>
      </dgm:t>
    </dgm:pt>
    <dgm:pt modelId="{AEEA10A1-0DF6-453A-B3D4-6354F3923C87}" type="sibTrans" cxnId="{050F59BE-9618-434C-81C6-5DE82FD3C2C1}">
      <dgm:prSet/>
      <dgm:spPr/>
      <dgm:t>
        <a:bodyPr/>
        <a:lstStyle/>
        <a:p>
          <a:endParaRPr lang="de-AT"/>
        </a:p>
      </dgm:t>
    </dgm:pt>
    <dgm:pt modelId="{2A81753D-2FDD-4542-9A72-B5FCAFBC2492}">
      <dgm:prSet phldrT="[Text]" custT="1"/>
      <dgm:spPr/>
      <dgm:t>
        <a:bodyPr/>
        <a:lstStyle/>
        <a:p>
          <a:r>
            <a:rPr lang="de-AT" sz="1200" dirty="0"/>
            <a:t>Bezieht sich auf den </a:t>
          </a:r>
          <a:r>
            <a:rPr lang="de-AT" sz="1200" b="1" dirty="0">
              <a:solidFill>
                <a:schemeClr val="accent2">
                  <a:lumMod val="75000"/>
                </a:schemeClr>
              </a:solidFill>
            </a:rPr>
            <a:t>Vertragspartner</a:t>
          </a:r>
          <a:r>
            <a:rPr lang="de-AT" sz="1200" dirty="0"/>
            <a:t> und auf alle in dessen Schutzbereich stehenden Sachen und Personen </a:t>
          </a:r>
        </a:p>
      </dgm:t>
    </dgm:pt>
    <dgm:pt modelId="{BF217507-3941-4A2D-8610-AC76179411D3}" type="parTrans" cxnId="{235D5A2A-40F2-4697-8339-7CD97D9978D5}">
      <dgm:prSet/>
      <dgm:spPr/>
      <dgm:t>
        <a:bodyPr/>
        <a:lstStyle/>
        <a:p>
          <a:endParaRPr lang="de-AT"/>
        </a:p>
      </dgm:t>
    </dgm:pt>
    <dgm:pt modelId="{5628F982-B5D5-4FDD-BD7D-1FCBC5CA10CC}" type="sibTrans" cxnId="{235D5A2A-40F2-4697-8339-7CD97D9978D5}">
      <dgm:prSet/>
      <dgm:spPr/>
      <dgm:t>
        <a:bodyPr/>
        <a:lstStyle/>
        <a:p>
          <a:endParaRPr lang="de-AT"/>
        </a:p>
      </dgm:t>
    </dgm:pt>
    <dgm:pt modelId="{19B8ECE2-1467-4747-B908-723E70610AE1}">
      <dgm:prSet phldrT="[Text]" custT="1"/>
      <dgm:spPr/>
      <dgm:t>
        <a:bodyPr/>
        <a:lstStyle/>
        <a:p>
          <a:r>
            <a:rPr lang="de-AT" sz="1100" dirty="0"/>
            <a:t>Bezieht sich auf die Schädigung des Gehilfen von Sachen und Personen, mit denen der </a:t>
          </a:r>
          <a:r>
            <a:rPr lang="de-AT" sz="1100" b="1" dirty="0">
              <a:solidFill>
                <a:schemeClr val="accent2">
                  <a:lumMod val="75000"/>
                </a:schemeClr>
              </a:solidFill>
            </a:rPr>
            <a:t>Geschäftsherr keine rechtliche Sonderbeziehung </a:t>
          </a:r>
          <a:r>
            <a:rPr lang="de-AT" sz="1100" dirty="0"/>
            <a:t>hat, also z.B. die deliktische Haftung des Gehilfen bei Ausführen seiner Arbeit gegenüber jemand Dritten</a:t>
          </a:r>
        </a:p>
      </dgm:t>
    </dgm:pt>
    <dgm:pt modelId="{B7FFEC6F-20CC-4952-BB3B-2AE8F9706007}" type="parTrans" cxnId="{D8D2B5C4-5E60-4C80-B2C6-77011CAA562E}">
      <dgm:prSet/>
      <dgm:spPr/>
      <dgm:t>
        <a:bodyPr/>
        <a:lstStyle/>
        <a:p>
          <a:endParaRPr lang="de-AT"/>
        </a:p>
      </dgm:t>
    </dgm:pt>
    <dgm:pt modelId="{CC8ADF6D-C193-45F4-9E82-C3004086321F}" type="sibTrans" cxnId="{D8D2B5C4-5E60-4C80-B2C6-77011CAA562E}">
      <dgm:prSet/>
      <dgm:spPr/>
      <dgm:t>
        <a:bodyPr/>
        <a:lstStyle/>
        <a:p>
          <a:endParaRPr lang="de-AT"/>
        </a:p>
      </dgm:t>
    </dgm:pt>
    <dgm:pt modelId="{64867581-7840-4A7B-AC49-9601B75658B7}">
      <dgm:prSet phldrT="[Text]" custT="1"/>
      <dgm:spPr/>
      <dgm:t>
        <a:bodyPr/>
        <a:lstStyle/>
        <a:p>
          <a:r>
            <a:rPr lang="de-AT" sz="1200" dirty="0"/>
            <a:t>Eventuell </a:t>
          </a:r>
          <a:r>
            <a:rPr lang="de-AT" sz="1200" b="1" dirty="0">
              <a:solidFill>
                <a:schemeClr val="accent2">
                  <a:lumMod val="75000"/>
                </a:schemeClr>
              </a:solidFill>
            </a:rPr>
            <a:t>Auswahlverschulden</a:t>
          </a:r>
          <a:r>
            <a:rPr lang="de-AT" sz="1200" dirty="0"/>
            <a:t> prüfen</a:t>
          </a:r>
        </a:p>
      </dgm:t>
    </dgm:pt>
    <dgm:pt modelId="{F9197162-7DFB-4E5E-8731-FF4AD43F7AAF}" type="parTrans" cxnId="{8A8C2E0E-5E02-444E-98F4-43F61BA7B5DC}">
      <dgm:prSet/>
      <dgm:spPr/>
      <dgm:t>
        <a:bodyPr/>
        <a:lstStyle/>
        <a:p>
          <a:endParaRPr lang="de-AT"/>
        </a:p>
      </dgm:t>
    </dgm:pt>
    <dgm:pt modelId="{3D9BA050-E048-4FD1-9A80-19FBE3E2AF3C}" type="sibTrans" cxnId="{8A8C2E0E-5E02-444E-98F4-43F61BA7B5DC}">
      <dgm:prSet/>
      <dgm:spPr/>
      <dgm:t>
        <a:bodyPr/>
        <a:lstStyle/>
        <a:p>
          <a:endParaRPr lang="de-AT"/>
        </a:p>
      </dgm:t>
    </dgm:pt>
    <dgm:pt modelId="{6B5E2CF3-E81B-4A5E-AA82-D6A2B49EC3C2}">
      <dgm:prSet phldrT="[Text]" custT="1"/>
      <dgm:spPr/>
      <dgm:t>
        <a:bodyPr/>
        <a:lstStyle/>
        <a:p>
          <a:r>
            <a:rPr lang="de-DE" sz="1200" dirty="0"/>
            <a:t>Vertrag mit Schutzwirkung zugunsten Dritter</a:t>
          </a:r>
          <a:endParaRPr lang="de-AT" sz="1200" dirty="0"/>
        </a:p>
      </dgm:t>
    </dgm:pt>
    <dgm:pt modelId="{4A2FA70E-6584-4287-81C6-1DE738838C80}" type="parTrans" cxnId="{31E9361B-DC2D-4A37-AFC2-10F0438C57B0}">
      <dgm:prSet/>
      <dgm:spPr/>
      <dgm:t>
        <a:bodyPr/>
        <a:lstStyle/>
        <a:p>
          <a:endParaRPr lang="de-AT"/>
        </a:p>
      </dgm:t>
    </dgm:pt>
    <dgm:pt modelId="{38FF08B5-E8ED-4921-B9F7-258BD5E90067}" type="sibTrans" cxnId="{31E9361B-DC2D-4A37-AFC2-10F0438C57B0}">
      <dgm:prSet/>
      <dgm:spPr/>
      <dgm:t>
        <a:bodyPr/>
        <a:lstStyle/>
        <a:p>
          <a:endParaRPr lang="de-AT"/>
        </a:p>
      </dgm:t>
    </dgm:pt>
    <dgm:pt modelId="{535C75AE-BA2B-44CB-9E9E-EAC2C0CE27C1}">
      <dgm:prSet phldrT="[Text]" custT="1"/>
      <dgm:spPr/>
      <dgm:t>
        <a:bodyPr/>
        <a:lstStyle/>
        <a:p>
          <a:r>
            <a:rPr lang="de-DE" sz="1000" dirty="0"/>
            <a:t>Tendenz der Ausdehnung der Erfüllungsgehilfenhaftung auch durch die </a:t>
          </a:r>
          <a:r>
            <a:rPr lang="de-DE" sz="1000" dirty="0" err="1"/>
            <a:t>Repräsentantenhaftung</a:t>
          </a:r>
          <a:r>
            <a:rPr lang="de-DE" sz="1000" dirty="0"/>
            <a:t> analog § 337 ABGB</a:t>
          </a:r>
          <a:endParaRPr lang="de-AT" sz="1000" dirty="0"/>
        </a:p>
      </dgm:t>
    </dgm:pt>
    <dgm:pt modelId="{546AB63E-FD32-424F-92F7-1CCD63A29C10}" type="parTrans" cxnId="{1E65BB82-EF91-46A6-97EA-CBB8DED954A3}">
      <dgm:prSet/>
      <dgm:spPr/>
      <dgm:t>
        <a:bodyPr/>
        <a:lstStyle/>
        <a:p>
          <a:endParaRPr lang="de-AT"/>
        </a:p>
      </dgm:t>
    </dgm:pt>
    <dgm:pt modelId="{4960B44B-BFB7-4568-8AD1-B35D62968FFA}" type="sibTrans" cxnId="{1E65BB82-EF91-46A6-97EA-CBB8DED954A3}">
      <dgm:prSet/>
      <dgm:spPr/>
      <dgm:t>
        <a:bodyPr/>
        <a:lstStyle/>
        <a:p>
          <a:endParaRPr lang="de-AT"/>
        </a:p>
      </dgm:t>
    </dgm:pt>
    <dgm:pt modelId="{B2803B7E-334C-493C-A7F7-6CD6216439B6}" type="pres">
      <dgm:prSet presAssocID="{BB28B7B2-64C1-4D0B-B859-0C363CDB39C8}" presName="hierChild1" presStyleCnt="0">
        <dgm:presLayoutVars>
          <dgm:orgChart val="1"/>
          <dgm:chPref val="1"/>
          <dgm:dir/>
          <dgm:animOne val="branch"/>
          <dgm:animLvl val="lvl"/>
          <dgm:resizeHandles/>
        </dgm:presLayoutVars>
      </dgm:prSet>
      <dgm:spPr/>
    </dgm:pt>
    <dgm:pt modelId="{EEE2F601-11E1-477C-84AF-FB9694262326}" type="pres">
      <dgm:prSet presAssocID="{5E1A40EE-3268-4CD6-B568-039ADEA1E1B5}" presName="hierRoot1" presStyleCnt="0">
        <dgm:presLayoutVars>
          <dgm:hierBranch val="init"/>
        </dgm:presLayoutVars>
      </dgm:prSet>
      <dgm:spPr/>
    </dgm:pt>
    <dgm:pt modelId="{E83104EB-20BF-416A-9F0D-35C9B81E3F7C}" type="pres">
      <dgm:prSet presAssocID="{5E1A40EE-3268-4CD6-B568-039ADEA1E1B5}" presName="rootComposite1" presStyleCnt="0"/>
      <dgm:spPr/>
    </dgm:pt>
    <dgm:pt modelId="{253FDBFE-61ED-4BF3-9913-4676F7F51943}" type="pres">
      <dgm:prSet presAssocID="{5E1A40EE-3268-4CD6-B568-039ADEA1E1B5}" presName="rootText1" presStyleLbl="node0" presStyleIdx="0" presStyleCnt="2" custScaleX="110036" custScaleY="156487">
        <dgm:presLayoutVars>
          <dgm:chPref val="3"/>
        </dgm:presLayoutVars>
      </dgm:prSet>
      <dgm:spPr/>
    </dgm:pt>
    <dgm:pt modelId="{4EFF175B-42C0-4C64-931D-D3A669B82966}" type="pres">
      <dgm:prSet presAssocID="{5E1A40EE-3268-4CD6-B568-039ADEA1E1B5}" presName="rootConnector1" presStyleLbl="node1" presStyleIdx="0" presStyleCnt="0"/>
      <dgm:spPr/>
    </dgm:pt>
    <dgm:pt modelId="{54DE714B-151F-402F-96B4-D74EC2DDF2C4}" type="pres">
      <dgm:prSet presAssocID="{5E1A40EE-3268-4CD6-B568-039ADEA1E1B5}" presName="hierChild2" presStyleCnt="0"/>
      <dgm:spPr/>
    </dgm:pt>
    <dgm:pt modelId="{A48955D9-4C67-41DA-81AD-1BD9928B1038}" type="pres">
      <dgm:prSet presAssocID="{BF217507-3941-4A2D-8610-AC76179411D3}" presName="Name37" presStyleLbl="parChTrans1D2" presStyleIdx="0" presStyleCnt="5"/>
      <dgm:spPr/>
    </dgm:pt>
    <dgm:pt modelId="{C4B9AE23-DCB7-4EBA-95BE-A995AE729552}" type="pres">
      <dgm:prSet presAssocID="{2A81753D-2FDD-4542-9A72-B5FCAFBC2492}" presName="hierRoot2" presStyleCnt="0">
        <dgm:presLayoutVars>
          <dgm:hierBranch val="init"/>
        </dgm:presLayoutVars>
      </dgm:prSet>
      <dgm:spPr/>
    </dgm:pt>
    <dgm:pt modelId="{F83F9CB6-500C-4B7A-B4CF-385532AD49CE}" type="pres">
      <dgm:prSet presAssocID="{2A81753D-2FDD-4542-9A72-B5FCAFBC2492}" presName="rootComposite" presStyleCnt="0"/>
      <dgm:spPr/>
    </dgm:pt>
    <dgm:pt modelId="{66EE08E1-90D1-4B6F-A14D-CDDA701A9D5C}" type="pres">
      <dgm:prSet presAssocID="{2A81753D-2FDD-4542-9A72-B5FCAFBC2492}" presName="rootText" presStyleLbl="node2" presStyleIdx="0" presStyleCnt="5" custScaleY="185794">
        <dgm:presLayoutVars>
          <dgm:chPref val="3"/>
        </dgm:presLayoutVars>
      </dgm:prSet>
      <dgm:spPr/>
    </dgm:pt>
    <dgm:pt modelId="{02A546E5-7815-4972-AEBF-C56A94137293}" type="pres">
      <dgm:prSet presAssocID="{2A81753D-2FDD-4542-9A72-B5FCAFBC2492}" presName="rootConnector" presStyleLbl="node2" presStyleIdx="0" presStyleCnt="5"/>
      <dgm:spPr/>
    </dgm:pt>
    <dgm:pt modelId="{802DDAF4-BCAD-4B30-B7D3-CCEB811B76BB}" type="pres">
      <dgm:prSet presAssocID="{2A81753D-2FDD-4542-9A72-B5FCAFBC2492}" presName="hierChild4" presStyleCnt="0"/>
      <dgm:spPr/>
    </dgm:pt>
    <dgm:pt modelId="{CBC06D86-27FE-4406-B3E0-9CBE28A7D5A2}" type="pres">
      <dgm:prSet presAssocID="{2A81753D-2FDD-4542-9A72-B5FCAFBC2492}" presName="hierChild5" presStyleCnt="0"/>
      <dgm:spPr/>
    </dgm:pt>
    <dgm:pt modelId="{57B07433-B8E4-4A6B-B49F-8F9017D45D84}" type="pres">
      <dgm:prSet presAssocID="{4A2FA70E-6584-4287-81C6-1DE738838C80}" presName="Name37" presStyleLbl="parChTrans1D2" presStyleIdx="1" presStyleCnt="5"/>
      <dgm:spPr/>
    </dgm:pt>
    <dgm:pt modelId="{99255BFF-D95C-4F8A-BAAD-5D4F1540ED87}" type="pres">
      <dgm:prSet presAssocID="{6B5E2CF3-E81B-4A5E-AA82-D6A2B49EC3C2}" presName="hierRoot2" presStyleCnt="0">
        <dgm:presLayoutVars>
          <dgm:hierBranch val="init"/>
        </dgm:presLayoutVars>
      </dgm:prSet>
      <dgm:spPr/>
    </dgm:pt>
    <dgm:pt modelId="{D784D311-49A8-4647-A851-A635B46CA769}" type="pres">
      <dgm:prSet presAssocID="{6B5E2CF3-E81B-4A5E-AA82-D6A2B49EC3C2}" presName="rootComposite" presStyleCnt="0"/>
      <dgm:spPr/>
    </dgm:pt>
    <dgm:pt modelId="{72114A69-50A0-42B7-A519-1327B69D90F3}" type="pres">
      <dgm:prSet presAssocID="{6B5E2CF3-E81B-4A5E-AA82-D6A2B49EC3C2}" presName="rootText" presStyleLbl="node2" presStyleIdx="1" presStyleCnt="5">
        <dgm:presLayoutVars>
          <dgm:chPref val="3"/>
        </dgm:presLayoutVars>
      </dgm:prSet>
      <dgm:spPr/>
    </dgm:pt>
    <dgm:pt modelId="{DBB8AE87-7BB0-4B6C-B0BB-02B0368731E5}" type="pres">
      <dgm:prSet presAssocID="{6B5E2CF3-E81B-4A5E-AA82-D6A2B49EC3C2}" presName="rootConnector" presStyleLbl="node2" presStyleIdx="1" presStyleCnt="5"/>
      <dgm:spPr/>
    </dgm:pt>
    <dgm:pt modelId="{7A8E88B7-4F8B-46E7-9EFE-34DC89FF607A}" type="pres">
      <dgm:prSet presAssocID="{6B5E2CF3-E81B-4A5E-AA82-D6A2B49EC3C2}" presName="hierChild4" presStyleCnt="0"/>
      <dgm:spPr/>
    </dgm:pt>
    <dgm:pt modelId="{584D5126-D85C-4C4C-84FE-74931680B479}" type="pres">
      <dgm:prSet presAssocID="{6B5E2CF3-E81B-4A5E-AA82-D6A2B49EC3C2}" presName="hierChild5" presStyleCnt="0"/>
      <dgm:spPr/>
    </dgm:pt>
    <dgm:pt modelId="{4D4813C4-A17D-49BD-BB99-5220BE2C36DF}" type="pres">
      <dgm:prSet presAssocID="{546AB63E-FD32-424F-92F7-1CCD63A29C10}" presName="Name37" presStyleLbl="parChTrans1D2" presStyleIdx="2" presStyleCnt="5"/>
      <dgm:spPr/>
    </dgm:pt>
    <dgm:pt modelId="{32C356F7-DEF4-4114-B91F-61F0E3438978}" type="pres">
      <dgm:prSet presAssocID="{535C75AE-BA2B-44CB-9E9E-EAC2C0CE27C1}" presName="hierRoot2" presStyleCnt="0">
        <dgm:presLayoutVars>
          <dgm:hierBranch val="init"/>
        </dgm:presLayoutVars>
      </dgm:prSet>
      <dgm:spPr/>
    </dgm:pt>
    <dgm:pt modelId="{CAE2E077-6B24-4A5A-A3D1-80979BFBEED6}" type="pres">
      <dgm:prSet presAssocID="{535C75AE-BA2B-44CB-9E9E-EAC2C0CE27C1}" presName="rootComposite" presStyleCnt="0"/>
      <dgm:spPr/>
    </dgm:pt>
    <dgm:pt modelId="{80588D69-1CDC-4DE4-AA84-73437E4098C4}" type="pres">
      <dgm:prSet presAssocID="{535C75AE-BA2B-44CB-9E9E-EAC2C0CE27C1}" presName="rootText" presStyleLbl="node2" presStyleIdx="2" presStyleCnt="5" custScaleX="108172" custScaleY="172422">
        <dgm:presLayoutVars>
          <dgm:chPref val="3"/>
        </dgm:presLayoutVars>
      </dgm:prSet>
      <dgm:spPr/>
    </dgm:pt>
    <dgm:pt modelId="{7087AE6E-1497-4C54-9281-540CCDAD8B44}" type="pres">
      <dgm:prSet presAssocID="{535C75AE-BA2B-44CB-9E9E-EAC2C0CE27C1}" presName="rootConnector" presStyleLbl="node2" presStyleIdx="2" presStyleCnt="5"/>
      <dgm:spPr/>
    </dgm:pt>
    <dgm:pt modelId="{86773944-F725-4FD1-AE4A-455CFB31F540}" type="pres">
      <dgm:prSet presAssocID="{535C75AE-BA2B-44CB-9E9E-EAC2C0CE27C1}" presName="hierChild4" presStyleCnt="0"/>
      <dgm:spPr/>
    </dgm:pt>
    <dgm:pt modelId="{CFD55E06-3530-44D5-AA7C-968EA9D1BA51}" type="pres">
      <dgm:prSet presAssocID="{535C75AE-BA2B-44CB-9E9E-EAC2C0CE27C1}" presName="hierChild5" presStyleCnt="0"/>
      <dgm:spPr/>
    </dgm:pt>
    <dgm:pt modelId="{29066A32-66FA-47A3-A56A-AF4B3F78ED98}" type="pres">
      <dgm:prSet presAssocID="{5E1A40EE-3268-4CD6-B568-039ADEA1E1B5}" presName="hierChild3" presStyleCnt="0"/>
      <dgm:spPr/>
    </dgm:pt>
    <dgm:pt modelId="{25E87830-8C30-4357-8AE7-0C2BA8D6D924}" type="pres">
      <dgm:prSet presAssocID="{C51CA4B4-1681-4B33-A468-074562D0600E}" presName="hierRoot1" presStyleCnt="0">
        <dgm:presLayoutVars>
          <dgm:hierBranch val="init"/>
        </dgm:presLayoutVars>
      </dgm:prSet>
      <dgm:spPr/>
    </dgm:pt>
    <dgm:pt modelId="{E5EE5D50-0E42-4419-8704-8C09563C0D2A}" type="pres">
      <dgm:prSet presAssocID="{C51CA4B4-1681-4B33-A468-074562D0600E}" presName="rootComposite1" presStyleCnt="0"/>
      <dgm:spPr/>
    </dgm:pt>
    <dgm:pt modelId="{4E8E7AAD-59AF-4C81-BA6B-0B4B0A4B994E}" type="pres">
      <dgm:prSet presAssocID="{C51CA4B4-1681-4B33-A468-074562D0600E}" presName="rootText1" presStyleLbl="node0" presStyleIdx="1" presStyleCnt="2" custScaleX="152748" custScaleY="148056" custLinFactNeighborX="-7320" custLinFactNeighborY="-8841">
        <dgm:presLayoutVars>
          <dgm:chPref val="3"/>
        </dgm:presLayoutVars>
      </dgm:prSet>
      <dgm:spPr/>
    </dgm:pt>
    <dgm:pt modelId="{50B723AA-A239-405E-AAF1-917AD25597A8}" type="pres">
      <dgm:prSet presAssocID="{C51CA4B4-1681-4B33-A468-074562D0600E}" presName="rootConnector1" presStyleLbl="node1" presStyleIdx="0" presStyleCnt="0"/>
      <dgm:spPr/>
    </dgm:pt>
    <dgm:pt modelId="{ACB2ACC6-A408-43FF-BE8F-CB637767BCD5}" type="pres">
      <dgm:prSet presAssocID="{C51CA4B4-1681-4B33-A468-074562D0600E}" presName="hierChild2" presStyleCnt="0"/>
      <dgm:spPr/>
    </dgm:pt>
    <dgm:pt modelId="{FCF76E81-9F3B-43A5-BFA4-FC0AA64DEF90}" type="pres">
      <dgm:prSet presAssocID="{B7FFEC6F-20CC-4952-BB3B-2AE8F9706007}" presName="Name37" presStyleLbl="parChTrans1D2" presStyleIdx="3" presStyleCnt="5"/>
      <dgm:spPr/>
    </dgm:pt>
    <dgm:pt modelId="{9CC329FD-E62E-4C22-BA01-443F7159CB70}" type="pres">
      <dgm:prSet presAssocID="{19B8ECE2-1467-4747-B908-723E70610AE1}" presName="hierRoot2" presStyleCnt="0">
        <dgm:presLayoutVars>
          <dgm:hierBranch val="init"/>
        </dgm:presLayoutVars>
      </dgm:prSet>
      <dgm:spPr/>
    </dgm:pt>
    <dgm:pt modelId="{91934584-4EB6-4444-B157-FA6019DAEC85}" type="pres">
      <dgm:prSet presAssocID="{19B8ECE2-1467-4747-B908-723E70610AE1}" presName="rootComposite" presStyleCnt="0"/>
      <dgm:spPr/>
    </dgm:pt>
    <dgm:pt modelId="{645ED8D9-ACF0-4A04-8A80-7B59AA3C14A3}" type="pres">
      <dgm:prSet presAssocID="{19B8ECE2-1467-4747-B908-723E70610AE1}" presName="rootText" presStyleLbl="node2" presStyleIdx="3" presStyleCnt="5" custScaleY="462688">
        <dgm:presLayoutVars>
          <dgm:chPref val="3"/>
        </dgm:presLayoutVars>
      </dgm:prSet>
      <dgm:spPr/>
    </dgm:pt>
    <dgm:pt modelId="{72FE3656-6F27-4CDD-99B6-6AB4F137200F}" type="pres">
      <dgm:prSet presAssocID="{19B8ECE2-1467-4747-B908-723E70610AE1}" presName="rootConnector" presStyleLbl="node2" presStyleIdx="3" presStyleCnt="5"/>
      <dgm:spPr/>
    </dgm:pt>
    <dgm:pt modelId="{34B6A2F9-D370-4E20-A36E-A5237C875DEA}" type="pres">
      <dgm:prSet presAssocID="{19B8ECE2-1467-4747-B908-723E70610AE1}" presName="hierChild4" presStyleCnt="0"/>
      <dgm:spPr/>
    </dgm:pt>
    <dgm:pt modelId="{085AA38A-96FB-4F04-A62A-85A5EC851DD9}" type="pres">
      <dgm:prSet presAssocID="{19B8ECE2-1467-4747-B908-723E70610AE1}" presName="hierChild5" presStyleCnt="0"/>
      <dgm:spPr/>
    </dgm:pt>
    <dgm:pt modelId="{3566C106-EF90-44D9-B547-23C28A208B39}" type="pres">
      <dgm:prSet presAssocID="{F9197162-7DFB-4E5E-8731-FF4AD43F7AAF}" presName="Name37" presStyleLbl="parChTrans1D2" presStyleIdx="4" presStyleCnt="5"/>
      <dgm:spPr/>
    </dgm:pt>
    <dgm:pt modelId="{23A0A9A6-3C30-49A8-A1A5-1917D1472278}" type="pres">
      <dgm:prSet presAssocID="{64867581-7840-4A7B-AC49-9601B75658B7}" presName="hierRoot2" presStyleCnt="0">
        <dgm:presLayoutVars>
          <dgm:hierBranch val="init"/>
        </dgm:presLayoutVars>
      </dgm:prSet>
      <dgm:spPr/>
    </dgm:pt>
    <dgm:pt modelId="{29B15709-0894-4B19-BD0C-A1C36D8F0451}" type="pres">
      <dgm:prSet presAssocID="{64867581-7840-4A7B-AC49-9601B75658B7}" presName="rootComposite" presStyleCnt="0"/>
      <dgm:spPr/>
    </dgm:pt>
    <dgm:pt modelId="{5E71D787-614B-46D0-A3C3-B4AC2F48DF22}" type="pres">
      <dgm:prSet presAssocID="{64867581-7840-4A7B-AC49-9601B75658B7}" presName="rootText" presStyleLbl="node2" presStyleIdx="4" presStyleCnt="5">
        <dgm:presLayoutVars>
          <dgm:chPref val="3"/>
        </dgm:presLayoutVars>
      </dgm:prSet>
      <dgm:spPr/>
    </dgm:pt>
    <dgm:pt modelId="{F4903913-ECCC-4D55-8DCC-E92C2AEB722E}" type="pres">
      <dgm:prSet presAssocID="{64867581-7840-4A7B-AC49-9601B75658B7}" presName="rootConnector" presStyleLbl="node2" presStyleIdx="4" presStyleCnt="5"/>
      <dgm:spPr/>
    </dgm:pt>
    <dgm:pt modelId="{7D5922A0-842F-40FE-ADD0-C61E2B2EBBEE}" type="pres">
      <dgm:prSet presAssocID="{64867581-7840-4A7B-AC49-9601B75658B7}" presName="hierChild4" presStyleCnt="0"/>
      <dgm:spPr/>
    </dgm:pt>
    <dgm:pt modelId="{6B6FB15F-B7B7-4567-A21D-33CC88DCA4DA}" type="pres">
      <dgm:prSet presAssocID="{64867581-7840-4A7B-AC49-9601B75658B7}" presName="hierChild5" presStyleCnt="0"/>
      <dgm:spPr/>
    </dgm:pt>
    <dgm:pt modelId="{95E21D20-0CCF-4B85-B2E9-13F1A502A09E}" type="pres">
      <dgm:prSet presAssocID="{C51CA4B4-1681-4B33-A468-074562D0600E}" presName="hierChild3" presStyleCnt="0"/>
      <dgm:spPr/>
    </dgm:pt>
  </dgm:ptLst>
  <dgm:cxnLst>
    <dgm:cxn modelId="{D34F7801-9FE5-49CB-B580-824985B7201A}" srcId="{BB28B7B2-64C1-4D0B-B859-0C363CDB39C8}" destId="{5E1A40EE-3268-4CD6-B568-039ADEA1E1B5}" srcOrd="0" destOrd="0" parTransId="{244F416D-ECAB-43A9-AD89-562D9F13BC56}" sibTransId="{5CB09D18-EC6F-47FF-A82A-C0B61E5765CB}"/>
    <dgm:cxn modelId="{77A4A40B-31DC-4867-B7FB-C154CF79A01A}" type="presOf" srcId="{2A81753D-2FDD-4542-9A72-B5FCAFBC2492}" destId="{66EE08E1-90D1-4B6F-A14D-CDDA701A9D5C}" srcOrd="0" destOrd="0" presId="urn:microsoft.com/office/officeart/2005/8/layout/orgChart1"/>
    <dgm:cxn modelId="{8A8C2E0E-5E02-444E-98F4-43F61BA7B5DC}" srcId="{C51CA4B4-1681-4B33-A468-074562D0600E}" destId="{64867581-7840-4A7B-AC49-9601B75658B7}" srcOrd="1" destOrd="0" parTransId="{F9197162-7DFB-4E5E-8731-FF4AD43F7AAF}" sibTransId="{3D9BA050-E048-4FD1-9A80-19FBE3E2AF3C}"/>
    <dgm:cxn modelId="{31E9361B-DC2D-4A37-AFC2-10F0438C57B0}" srcId="{5E1A40EE-3268-4CD6-B568-039ADEA1E1B5}" destId="{6B5E2CF3-E81B-4A5E-AA82-D6A2B49EC3C2}" srcOrd="1" destOrd="0" parTransId="{4A2FA70E-6584-4287-81C6-1DE738838C80}" sibTransId="{38FF08B5-E8ED-4921-B9F7-258BD5E90067}"/>
    <dgm:cxn modelId="{95C69B29-70C7-4394-B166-87C8880CCA00}" type="presOf" srcId="{546AB63E-FD32-424F-92F7-1CCD63A29C10}" destId="{4D4813C4-A17D-49BD-BB99-5220BE2C36DF}" srcOrd="0" destOrd="0" presId="urn:microsoft.com/office/officeart/2005/8/layout/orgChart1"/>
    <dgm:cxn modelId="{235D5A2A-40F2-4697-8339-7CD97D9978D5}" srcId="{5E1A40EE-3268-4CD6-B568-039ADEA1E1B5}" destId="{2A81753D-2FDD-4542-9A72-B5FCAFBC2492}" srcOrd="0" destOrd="0" parTransId="{BF217507-3941-4A2D-8610-AC76179411D3}" sibTransId="{5628F982-B5D5-4FDD-BD7D-1FCBC5CA10CC}"/>
    <dgm:cxn modelId="{F6FAE63B-0618-4B50-A503-303EF3F804EF}" type="presOf" srcId="{64867581-7840-4A7B-AC49-9601B75658B7}" destId="{F4903913-ECCC-4D55-8DCC-E92C2AEB722E}" srcOrd="1" destOrd="0" presId="urn:microsoft.com/office/officeart/2005/8/layout/orgChart1"/>
    <dgm:cxn modelId="{BC67CA60-E951-4B51-A6D7-E0192ACB4DE4}" type="presOf" srcId="{BF217507-3941-4A2D-8610-AC76179411D3}" destId="{A48955D9-4C67-41DA-81AD-1BD9928B1038}" srcOrd="0" destOrd="0" presId="urn:microsoft.com/office/officeart/2005/8/layout/orgChart1"/>
    <dgm:cxn modelId="{FE60F461-CF23-4624-BDAD-3E23B7C293D9}" type="presOf" srcId="{6B5E2CF3-E81B-4A5E-AA82-D6A2B49EC3C2}" destId="{DBB8AE87-7BB0-4B6C-B0BB-02B0368731E5}" srcOrd="1" destOrd="0" presId="urn:microsoft.com/office/officeart/2005/8/layout/orgChart1"/>
    <dgm:cxn modelId="{80F3F362-6F33-4FFC-9A31-774B4DD14416}" type="presOf" srcId="{C51CA4B4-1681-4B33-A468-074562D0600E}" destId="{4E8E7AAD-59AF-4C81-BA6B-0B4B0A4B994E}" srcOrd="0" destOrd="0" presId="urn:microsoft.com/office/officeart/2005/8/layout/orgChart1"/>
    <dgm:cxn modelId="{10777566-AF5A-4880-A309-C1CA22AFC2E4}" type="presOf" srcId="{19B8ECE2-1467-4747-B908-723E70610AE1}" destId="{645ED8D9-ACF0-4A04-8A80-7B59AA3C14A3}" srcOrd="0" destOrd="0" presId="urn:microsoft.com/office/officeart/2005/8/layout/orgChart1"/>
    <dgm:cxn modelId="{A4029366-4277-4B8C-A855-A2A9540841C6}" type="presOf" srcId="{2A81753D-2FDD-4542-9A72-B5FCAFBC2492}" destId="{02A546E5-7815-4972-AEBF-C56A94137293}" srcOrd="1" destOrd="0" presId="urn:microsoft.com/office/officeart/2005/8/layout/orgChart1"/>
    <dgm:cxn modelId="{20DBCD47-DDF5-40A9-9B3E-7270A9008478}" type="presOf" srcId="{B7FFEC6F-20CC-4952-BB3B-2AE8F9706007}" destId="{FCF76E81-9F3B-43A5-BFA4-FC0AA64DEF90}" srcOrd="0" destOrd="0" presId="urn:microsoft.com/office/officeart/2005/8/layout/orgChart1"/>
    <dgm:cxn modelId="{5700B451-B289-4457-B48B-9D51149DE5FF}" type="presOf" srcId="{5E1A40EE-3268-4CD6-B568-039ADEA1E1B5}" destId="{4EFF175B-42C0-4C64-931D-D3A669B82966}" srcOrd="1" destOrd="0" presId="urn:microsoft.com/office/officeart/2005/8/layout/orgChart1"/>
    <dgm:cxn modelId="{4BF20153-A04B-4329-BA3C-D1A49A0E6AC9}" type="presOf" srcId="{535C75AE-BA2B-44CB-9E9E-EAC2C0CE27C1}" destId="{7087AE6E-1497-4C54-9281-540CCDAD8B44}" srcOrd="1" destOrd="0" presId="urn:microsoft.com/office/officeart/2005/8/layout/orgChart1"/>
    <dgm:cxn modelId="{A7382D59-0088-4F4C-B7BC-CB13BD2EF876}" type="presOf" srcId="{BB28B7B2-64C1-4D0B-B859-0C363CDB39C8}" destId="{B2803B7E-334C-493C-A7F7-6CD6216439B6}" srcOrd="0" destOrd="0" presId="urn:microsoft.com/office/officeart/2005/8/layout/orgChart1"/>
    <dgm:cxn modelId="{1E65BB82-EF91-46A6-97EA-CBB8DED954A3}" srcId="{5E1A40EE-3268-4CD6-B568-039ADEA1E1B5}" destId="{535C75AE-BA2B-44CB-9E9E-EAC2C0CE27C1}" srcOrd="2" destOrd="0" parTransId="{546AB63E-FD32-424F-92F7-1CCD63A29C10}" sibTransId="{4960B44B-BFB7-4568-8AD1-B35D62968FFA}"/>
    <dgm:cxn modelId="{43734E8A-9270-45E5-A256-315F23BCEB30}" type="presOf" srcId="{4A2FA70E-6584-4287-81C6-1DE738838C80}" destId="{57B07433-B8E4-4A6B-B49F-8F9017D45D84}" srcOrd="0" destOrd="0" presId="urn:microsoft.com/office/officeart/2005/8/layout/orgChart1"/>
    <dgm:cxn modelId="{E71EC894-A65D-4F4C-AE6E-CED76CC9F40A}" type="presOf" srcId="{64867581-7840-4A7B-AC49-9601B75658B7}" destId="{5E71D787-614B-46D0-A3C3-B4AC2F48DF22}" srcOrd="0" destOrd="0" presId="urn:microsoft.com/office/officeart/2005/8/layout/orgChart1"/>
    <dgm:cxn modelId="{83F34A9B-6E45-48C5-B672-CA072069C644}" type="presOf" srcId="{19B8ECE2-1467-4747-B908-723E70610AE1}" destId="{72FE3656-6F27-4CDD-99B6-6AB4F137200F}" srcOrd="1" destOrd="0" presId="urn:microsoft.com/office/officeart/2005/8/layout/orgChart1"/>
    <dgm:cxn modelId="{1E031BB0-25FF-4534-9C93-9BC222582909}" type="presOf" srcId="{C51CA4B4-1681-4B33-A468-074562D0600E}" destId="{50B723AA-A239-405E-AAF1-917AD25597A8}" srcOrd="1" destOrd="0" presId="urn:microsoft.com/office/officeart/2005/8/layout/orgChart1"/>
    <dgm:cxn modelId="{050F59BE-9618-434C-81C6-5DE82FD3C2C1}" srcId="{BB28B7B2-64C1-4D0B-B859-0C363CDB39C8}" destId="{C51CA4B4-1681-4B33-A468-074562D0600E}" srcOrd="1" destOrd="0" parTransId="{E9B43FE7-0368-4139-A907-21E63A82389F}" sibTransId="{AEEA10A1-0DF6-453A-B3D4-6354F3923C87}"/>
    <dgm:cxn modelId="{D8D2B5C4-5E60-4C80-B2C6-77011CAA562E}" srcId="{C51CA4B4-1681-4B33-A468-074562D0600E}" destId="{19B8ECE2-1467-4747-B908-723E70610AE1}" srcOrd="0" destOrd="0" parTransId="{B7FFEC6F-20CC-4952-BB3B-2AE8F9706007}" sibTransId="{CC8ADF6D-C193-45F4-9E82-C3004086321F}"/>
    <dgm:cxn modelId="{6E2E83E0-D51D-4588-88AE-469947513692}" type="presOf" srcId="{6B5E2CF3-E81B-4A5E-AA82-D6A2B49EC3C2}" destId="{72114A69-50A0-42B7-A519-1327B69D90F3}" srcOrd="0" destOrd="0" presId="urn:microsoft.com/office/officeart/2005/8/layout/orgChart1"/>
    <dgm:cxn modelId="{999244E4-B2D4-4123-B95A-3FB922E0700D}" type="presOf" srcId="{F9197162-7DFB-4E5E-8731-FF4AD43F7AAF}" destId="{3566C106-EF90-44D9-B547-23C28A208B39}" srcOrd="0" destOrd="0" presId="urn:microsoft.com/office/officeart/2005/8/layout/orgChart1"/>
    <dgm:cxn modelId="{E7EE1CF7-4684-4909-BD11-650BC58C07BB}" type="presOf" srcId="{535C75AE-BA2B-44CB-9E9E-EAC2C0CE27C1}" destId="{80588D69-1CDC-4DE4-AA84-73437E4098C4}" srcOrd="0" destOrd="0" presId="urn:microsoft.com/office/officeart/2005/8/layout/orgChart1"/>
    <dgm:cxn modelId="{0A44C3FB-2DFD-4BEA-AD24-9FDEAE7265FC}" type="presOf" srcId="{5E1A40EE-3268-4CD6-B568-039ADEA1E1B5}" destId="{253FDBFE-61ED-4BF3-9913-4676F7F51943}" srcOrd="0" destOrd="0" presId="urn:microsoft.com/office/officeart/2005/8/layout/orgChart1"/>
    <dgm:cxn modelId="{1FF680C7-5C68-4321-A2BE-94C398486761}" type="presParOf" srcId="{B2803B7E-334C-493C-A7F7-6CD6216439B6}" destId="{EEE2F601-11E1-477C-84AF-FB9694262326}" srcOrd="0" destOrd="0" presId="urn:microsoft.com/office/officeart/2005/8/layout/orgChart1"/>
    <dgm:cxn modelId="{D5519CCB-6C57-434B-A0C2-7EEFD25FA6CB}" type="presParOf" srcId="{EEE2F601-11E1-477C-84AF-FB9694262326}" destId="{E83104EB-20BF-416A-9F0D-35C9B81E3F7C}" srcOrd="0" destOrd="0" presId="urn:microsoft.com/office/officeart/2005/8/layout/orgChart1"/>
    <dgm:cxn modelId="{69CE6F23-DC33-45C2-B05D-EE9915DA3CDC}" type="presParOf" srcId="{E83104EB-20BF-416A-9F0D-35C9B81E3F7C}" destId="{253FDBFE-61ED-4BF3-9913-4676F7F51943}" srcOrd="0" destOrd="0" presId="urn:microsoft.com/office/officeart/2005/8/layout/orgChart1"/>
    <dgm:cxn modelId="{5F76BFE3-BB10-405C-A9F1-52B3C19D230B}" type="presParOf" srcId="{E83104EB-20BF-416A-9F0D-35C9B81E3F7C}" destId="{4EFF175B-42C0-4C64-931D-D3A669B82966}" srcOrd="1" destOrd="0" presId="urn:microsoft.com/office/officeart/2005/8/layout/orgChart1"/>
    <dgm:cxn modelId="{A95D457A-FEA8-43F1-BDE9-A5F62F35F884}" type="presParOf" srcId="{EEE2F601-11E1-477C-84AF-FB9694262326}" destId="{54DE714B-151F-402F-96B4-D74EC2DDF2C4}" srcOrd="1" destOrd="0" presId="urn:microsoft.com/office/officeart/2005/8/layout/orgChart1"/>
    <dgm:cxn modelId="{6D202521-E132-4D19-92F8-C2058CF071A8}" type="presParOf" srcId="{54DE714B-151F-402F-96B4-D74EC2DDF2C4}" destId="{A48955D9-4C67-41DA-81AD-1BD9928B1038}" srcOrd="0" destOrd="0" presId="urn:microsoft.com/office/officeart/2005/8/layout/orgChart1"/>
    <dgm:cxn modelId="{48C8BF82-B404-43BA-B599-40DAAA2BC778}" type="presParOf" srcId="{54DE714B-151F-402F-96B4-D74EC2DDF2C4}" destId="{C4B9AE23-DCB7-4EBA-95BE-A995AE729552}" srcOrd="1" destOrd="0" presId="urn:microsoft.com/office/officeart/2005/8/layout/orgChart1"/>
    <dgm:cxn modelId="{4473F0B6-7F54-476A-AB6E-F0691D48CBD1}" type="presParOf" srcId="{C4B9AE23-DCB7-4EBA-95BE-A995AE729552}" destId="{F83F9CB6-500C-4B7A-B4CF-385532AD49CE}" srcOrd="0" destOrd="0" presId="urn:microsoft.com/office/officeart/2005/8/layout/orgChart1"/>
    <dgm:cxn modelId="{CD5CA2F6-B6B5-4EA0-AC87-EA1DEA48F43B}" type="presParOf" srcId="{F83F9CB6-500C-4B7A-B4CF-385532AD49CE}" destId="{66EE08E1-90D1-4B6F-A14D-CDDA701A9D5C}" srcOrd="0" destOrd="0" presId="urn:microsoft.com/office/officeart/2005/8/layout/orgChart1"/>
    <dgm:cxn modelId="{9CD5E3E2-AD16-465C-92B9-AD16753C4947}" type="presParOf" srcId="{F83F9CB6-500C-4B7A-B4CF-385532AD49CE}" destId="{02A546E5-7815-4972-AEBF-C56A94137293}" srcOrd="1" destOrd="0" presId="urn:microsoft.com/office/officeart/2005/8/layout/orgChart1"/>
    <dgm:cxn modelId="{E7F6B1A5-4B1C-4EF7-88BC-B914E610F405}" type="presParOf" srcId="{C4B9AE23-DCB7-4EBA-95BE-A995AE729552}" destId="{802DDAF4-BCAD-4B30-B7D3-CCEB811B76BB}" srcOrd="1" destOrd="0" presId="urn:microsoft.com/office/officeart/2005/8/layout/orgChart1"/>
    <dgm:cxn modelId="{3E39FACC-F61E-4575-B9B4-9F9CF3A57E23}" type="presParOf" srcId="{C4B9AE23-DCB7-4EBA-95BE-A995AE729552}" destId="{CBC06D86-27FE-4406-B3E0-9CBE28A7D5A2}" srcOrd="2" destOrd="0" presId="urn:microsoft.com/office/officeart/2005/8/layout/orgChart1"/>
    <dgm:cxn modelId="{2AD18DE6-2A3B-45FB-B6F7-5560EBE9404E}" type="presParOf" srcId="{54DE714B-151F-402F-96B4-D74EC2DDF2C4}" destId="{57B07433-B8E4-4A6B-B49F-8F9017D45D84}" srcOrd="2" destOrd="0" presId="urn:microsoft.com/office/officeart/2005/8/layout/orgChart1"/>
    <dgm:cxn modelId="{96E49B9B-A6E5-47B0-8B10-B27B30DB4BE8}" type="presParOf" srcId="{54DE714B-151F-402F-96B4-D74EC2DDF2C4}" destId="{99255BFF-D95C-4F8A-BAAD-5D4F1540ED87}" srcOrd="3" destOrd="0" presId="urn:microsoft.com/office/officeart/2005/8/layout/orgChart1"/>
    <dgm:cxn modelId="{0C2688E3-9750-4D3D-9E12-6CA3A67702EB}" type="presParOf" srcId="{99255BFF-D95C-4F8A-BAAD-5D4F1540ED87}" destId="{D784D311-49A8-4647-A851-A635B46CA769}" srcOrd="0" destOrd="0" presId="urn:microsoft.com/office/officeart/2005/8/layout/orgChart1"/>
    <dgm:cxn modelId="{75410CBE-AC63-48F7-A83D-1A960AEAFCF3}" type="presParOf" srcId="{D784D311-49A8-4647-A851-A635B46CA769}" destId="{72114A69-50A0-42B7-A519-1327B69D90F3}" srcOrd="0" destOrd="0" presId="urn:microsoft.com/office/officeart/2005/8/layout/orgChart1"/>
    <dgm:cxn modelId="{7F474BED-E641-48F8-A129-56C0F0E22951}" type="presParOf" srcId="{D784D311-49A8-4647-A851-A635B46CA769}" destId="{DBB8AE87-7BB0-4B6C-B0BB-02B0368731E5}" srcOrd="1" destOrd="0" presId="urn:microsoft.com/office/officeart/2005/8/layout/orgChart1"/>
    <dgm:cxn modelId="{CD0A3F15-487F-4093-A65A-5EEA2B40099C}" type="presParOf" srcId="{99255BFF-D95C-4F8A-BAAD-5D4F1540ED87}" destId="{7A8E88B7-4F8B-46E7-9EFE-34DC89FF607A}" srcOrd="1" destOrd="0" presId="urn:microsoft.com/office/officeart/2005/8/layout/orgChart1"/>
    <dgm:cxn modelId="{E58FF7CF-8931-42F2-BE6D-9BBE33A1D21D}" type="presParOf" srcId="{99255BFF-D95C-4F8A-BAAD-5D4F1540ED87}" destId="{584D5126-D85C-4C4C-84FE-74931680B479}" srcOrd="2" destOrd="0" presId="urn:microsoft.com/office/officeart/2005/8/layout/orgChart1"/>
    <dgm:cxn modelId="{E174A314-5A85-40CE-A490-24A3EBCF5028}" type="presParOf" srcId="{54DE714B-151F-402F-96B4-D74EC2DDF2C4}" destId="{4D4813C4-A17D-49BD-BB99-5220BE2C36DF}" srcOrd="4" destOrd="0" presId="urn:microsoft.com/office/officeart/2005/8/layout/orgChart1"/>
    <dgm:cxn modelId="{8F7D0AF5-C5FF-4C83-9F12-5BA314D9F7A5}" type="presParOf" srcId="{54DE714B-151F-402F-96B4-D74EC2DDF2C4}" destId="{32C356F7-DEF4-4114-B91F-61F0E3438978}" srcOrd="5" destOrd="0" presId="urn:microsoft.com/office/officeart/2005/8/layout/orgChart1"/>
    <dgm:cxn modelId="{820ABB30-3F74-4D0F-BC59-662AB55855FB}" type="presParOf" srcId="{32C356F7-DEF4-4114-B91F-61F0E3438978}" destId="{CAE2E077-6B24-4A5A-A3D1-80979BFBEED6}" srcOrd="0" destOrd="0" presId="urn:microsoft.com/office/officeart/2005/8/layout/orgChart1"/>
    <dgm:cxn modelId="{DE70C48B-98BF-4010-A95F-6DFE72774D75}" type="presParOf" srcId="{CAE2E077-6B24-4A5A-A3D1-80979BFBEED6}" destId="{80588D69-1CDC-4DE4-AA84-73437E4098C4}" srcOrd="0" destOrd="0" presId="urn:microsoft.com/office/officeart/2005/8/layout/orgChart1"/>
    <dgm:cxn modelId="{418F3B1D-FB3A-485F-A282-57E51E1D3655}" type="presParOf" srcId="{CAE2E077-6B24-4A5A-A3D1-80979BFBEED6}" destId="{7087AE6E-1497-4C54-9281-540CCDAD8B44}" srcOrd="1" destOrd="0" presId="urn:microsoft.com/office/officeart/2005/8/layout/orgChart1"/>
    <dgm:cxn modelId="{55545B8D-15C1-47F1-80E2-85702094435D}" type="presParOf" srcId="{32C356F7-DEF4-4114-B91F-61F0E3438978}" destId="{86773944-F725-4FD1-AE4A-455CFB31F540}" srcOrd="1" destOrd="0" presId="urn:microsoft.com/office/officeart/2005/8/layout/orgChart1"/>
    <dgm:cxn modelId="{B3E8E73B-68C9-498D-8F97-1B4CE1DA4F66}" type="presParOf" srcId="{32C356F7-DEF4-4114-B91F-61F0E3438978}" destId="{CFD55E06-3530-44D5-AA7C-968EA9D1BA51}" srcOrd="2" destOrd="0" presId="urn:microsoft.com/office/officeart/2005/8/layout/orgChart1"/>
    <dgm:cxn modelId="{F3175C12-22B8-4AD5-936A-2340E2A48191}" type="presParOf" srcId="{EEE2F601-11E1-477C-84AF-FB9694262326}" destId="{29066A32-66FA-47A3-A56A-AF4B3F78ED98}" srcOrd="2" destOrd="0" presId="urn:microsoft.com/office/officeart/2005/8/layout/orgChart1"/>
    <dgm:cxn modelId="{A4409965-C701-49EA-B845-8B920A0991E5}" type="presParOf" srcId="{B2803B7E-334C-493C-A7F7-6CD6216439B6}" destId="{25E87830-8C30-4357-8AE7-0C2BA8D6D924}" srcOrd="1" destOrd="0" presId="urn:microsoft.com/office/officeart/2005/8/layout/orgChart1"/>
    <dgm:cxn modelId="{31C97768-E824-48DC-9355-720377E02BE7}" type="presParOf" srcId="{25E87830-8C30-4357-8AE7-0C2BA8D6D924}" destId="{E5EE5D50-0E42-4419-8704-8C09563C0D2A}" srcOrd="0" destOrd="0" presId="urn:microsoft.com/office/officeart/2005/8/layout/orgChart1"/>
    <dgm:cxn modelId="{6A241DEE-7FFA-4B7B-A505-60DEEAE201E5}" type="presParOf" srcId="{E5EE5D50-0E42-4419-8704-8C09563C0D2A}" destId="{4E8E7AAD-59AF-4C81-BA6B-0B4B0A4B994E}" srcOrd="0" destOrd="0" presId="urn:microsoft.com/office/officeart/2005/8/layout/orgChart1"/>
    <dgm:cxn modelId="{17CDF912-B428-4305-B7B2-9A8D58904495}" type="presParOf" srcId="{E5EE5D50-0E42-4419-8704-8C09563C0D2A}" destId="{50B723AA-A239-405E-AAF1-917AD25597A8}" srcOrd="1" destOrd="0" presId="urn:microsoft.com/office/officeart/2005/8/layout/orgChart1"/>
    <dgm:cxn modelId="{5037CF58-F54A-4513-B3D0-954BB15FCF1F}" type="presParOf" srcId="{25E87830-8C30-4357-8AE7-0C2BA8D6D924}" destId="{ACB2ACC6-A408-43FF-BE8F-CB637767BCD5}" srcOrd="1" destOrd="0" presId="urn:microsoft.com/office/officeart/2005/8/layout/orgChart1"/>
    <dgm:cxn modelId="{08013DCD-21BE-425A-B0A7-4C88BDB3E4E1}" type="presParOf" srcId="{ACB2ACC6-A408-43FF-BE8F-CB637767BCD5}" destId="{FCF76E81-9F3B-43A5-BFA4-FC0AA64DEF90}" srcOrd="0" destOrd="0" presId="urn:microsoft.com/office/officeart/2005/8/layout/orgChart1"/>
    <dgm:cxn modelId="{732E957D-E21A-4AAD-A5DF-751D95D95F7F}" type="presParOf" srcId="{ACB2ACC6-A408-43FF-BE8F-CB637767BCD5}" destId="{9CC329FD-E62E-4C22-BA01-443F7159CB70}" srcOrd="1" destOrd="0" presId="urn:microsoft.com/office/officeart/2005/8/layout/orgChart1"/>
    <dgm:cxn modelId="{BBC268CC-A26C-48E6-81CC-8072E5125F71}" type="presParOf" srcId="{9CC329FD-E62E-4C22-BA01-443F7159CB70}" destId="{91934584-4EB6-4444-B157-FA6019DAEC85}" srcOrd="0" destOrd="0" presId="urn:microsoft.com/office/officeart/2005/8/layout/orgChart1"/>
    <dgm:cxn modelId="{11C55019-EE39-411C-B61A-42F2094DF505}" type="presParOf" srcId="{91934584-4EB6-4444-B157-FA6019DAEC85}" destId="{645ED8D9-ACF0-4A04-8A80-7B59AA3C14A3}" srcOrd="0" destOrd="0" presId="urn:microsoft.com/office/officeart/2005/8/layout/orgChart1"/>
    <dgm:cxn modelId="{3EE11A90-9291-4DC3-85A0-1F5D634F9FEF}" type="presParOf" srcId="{91934584-4EB6-4444-B157-FA6019DAEC85}" destId="{72FE3656-6F27-4CDD-99B6-6AB4F137200F}" srcOrd="1" destOrd="0" presId="urn:microsoft.com/office/officeart/2005/8/layout/orgChart1"/>
    <dgm:cxn modelId="{EFFAFA49-FA29-462C-913D-752C5BEB88E5}" type="presParOf" srcId="{9CC329FD-E62E-4C22-BA01-443F7159CB70}" destId="{34B6A2F9-D370-4E20-A36E-A5237C875DEA}" srcOrd="1" destOrd="0" presId="urn:microsoft.com/office/officeart/2005/8/layout/orgChart1"/>
    <dgm:cxn modelId="{88389159-59B7-4743-8E29-97B9DBB5C31E}" type="presParOf" srcId="{9CC329FD-E62E-4C22-BA01-443F7159CB70}" destId="{085AA38A-96FB-4F04-A62A-85A5EC851DD9}" srcOrd="2" destOrd="0" presId="urn:microsoft.com/office/officeart/2005/8/layout/orgChart1"/>
    <dgm:cxn modelId="{4D9564B2-0577-4C62-9F2F-ED448D043DF0}" type="presParOf" srcId="{ACB2ACC6-A408-43FF-BE8F-CB637767BCD5}" destId="{3566C106-EF90-44D9-B547-23C28A208B39}" srcOrd="2" destOrd="0" presId="urn:microsoft.com/office/officeart/2005/8/layout/orgChart1"/>
    <dgm:cxn modelId="{BFB6574E-EE26-46A6-859A-BAF08A40D0E2}" type="presParOf" srcId="{ACB2ACC6-A408-43FF-BE8F-CB637767BCD5}" destId="{23A0A9A6-3C30-49A8-A1A5-1917D1472278}" srcOrd="3" destOrd="0" presId="urn:microsoft.com/office/officeart/2005/8/layout/orgChart1"/>
    <dgm:cxn modelId="{FE17AEFC-156F-4BFD-8BF4-FF1B3E247333}" type="presParOf" srcId="{23A0A9A6-3C30-49A8-A1A5-1917D1472278}" destId="{29B15709-0894-4B19-BD0C-A1C36D8F0451}" srcOrd="0" destOrd="0" presId="urn:microsoft.com/office/officeart/2005/8/layout/orgChart1"/>
    <dgm:cxn modelId="{0FB5EBDD-5B6F-468C-A973-77582A9995F2}" type="presParOf" srcId="{29B15709-0894-4B19-BD0C-A1C36D8F0451}" destId="{5E71D787-614B-46D0-A3C3-B4AC2F48DF22}" srcOrd="0" destOrd="0" presId="urn:microsoft.com/office/officeart/2005/8/layout/orgChart1"/>
    <dgm:cxn modelId="{81984950-B8A5-409B-A8E5-34BF096A45C8}" type="presParOf" srcId="{29B15709-0894-4B19-BD0C-A1C36D8F0451}" destId="{F4903913-ECCC-4D55-8DCC-E92C2AEB722E}" srcOrd="1" destOrd="0" presId="urn:microsoft.com/office/officeart/2005/8/layout/orgChart1"/>
    <dgm:cxn modelId="{9B7A2839-223A-4F2A-8DA1-EDAD73F9C0DB}" type="presParOf" srcId="{23A0A9A6-3C30-49A8-A1A5-1917D1472278}" destId="{7D5922A0-842F-40FE-ADD0-C61E2B2EBBEE}" srcOrd="1" destOrd="0" presId="urn:microsoft.com/office/officeart/2005/8/layout/orgChart1"/>
    <dgm:cxn modelId="{B72F0FFF-B2A1-4D3C-8D5E-0C88A719AB8E}" type="presParOf" srcId="{23A0A9A6-3C30-49A8-A1A5-1917D1472278}" destId="{6B6FB15F-B7B7-4567-A21D-33CC88DCA4DA}" srcOrd="2" destOrd="0" presId="urn:microsoft.com/office/officeart/2005/8/layout/orgChart1"/>
    <dgm:cxn modelId="{46CBA996-7E7C-4CA9-AF72-33147017431A}" type="presParOf" srcId="{25E87830-8C30-4357-8AE7-0C2BA8D6D924}" destId="{95E21D20-0CCF-4B85-B2E9-13F1A502A09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061701-7ABB-4D3F-8EBA-7F376F991116}"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de-AT"/>
        </a:p>
      </dgm:t>
    </dgm:pt>
    <dgm:pt modelId="{3941FE07-0B3D-4BDA-9A34-0BDF413F18B0}">
      <dgm:prSet phldrT="[Text]" custT="1"/>
      <dgm:spPr/>
      <dgm:t>
        <a:bodyPr/>
        <a:lstStyle/>
        <a:p>
          <a:r>
            <a:rPr lang="de-DE" sz="800" dirty="0"/>
            <a:t>Schutzgesetzverletzungen/deliktische/vertragliche Haftungen</a:t>
          </a:r>
          <a:endParaRPr lang="de-AT" sz="800" dirty="0"/>
        </a:p>
      </dgm:t>
    </dgm:pt>
    <dgm:pt modelId="{BEC2195F-EC8E-45FD-8735-59A2F9FF7728}" type="parTrans" cxnId="{5EA32E06-0F41-469D-803F-ABB40AA1C60E}">
      <dgm:prSet/>
      <dgm:spPr/>
      <dgm:t>
        <a:bodyPr/>
        <a:lstStyle/>
        <a:p>
          <a:endParaRPr lang="de-AT"/>
        </a:p>
      </dgm:t>
    </dgm:pt>
    <dgm:pt modelId="{73A5FA2F-32C1-4CE1-BA74-502DE996CE00}" type="sibTrans" cxnId="{5EA32E06-0F41-469D-803F-ABB40AA1C60E}">
      <dgm:prSet/>
      <dgm:spPr/>
      <dgm:t>
        <a:bodyPr/>
        <a:lstStyle/>
        <a:p>
          <a:endParaRPr lang="de-AT"/>
        </a:p>
      </dgm:t>
    </dgm:pt>
    <dgm:pt modelId="{DC761ED2-247D-4E11-A031-4554A5E627C4}">
      <dgm:prSet phldrT="[Text]" custT="1"/>
      <dgm:spPr/>
      <dgm:t>
        <a:bodyPr/>
        <a:lstStyle/>
        <a:p>
          <a:r>
            <a:rPr lang="de-DE" sz="800"/>
            <a:t>§ 275 UGB</a:t>
          </a:r>
          <a:endParaRPr lang="de-AT" sz="800" dirty="0"/>
        </a:p>
      </dgm:t>
    </dgm:pt>
    <dgm:pt modelId="{79E03448-3988-4AFF-9286-E5B99D506FB9}" type="parTrans" cxnId="{59C2BDF7-7C96-494A-AF54-A531F087B5DB}">
      <dgm:prSet/>
      <dgm:spPr/>
      <dgm:t>
        <a:bodyPr/>
        <a:lstStyle/>
        <a:p>
          <a:endParaRPr lang="de-AT"/>
        </a:p>
      </dgm:t>
    </dgm:pt>
    <dgm:pt modelId="{1E0A1EB2-E453-4BBD-BB71-4F9EF2A137C7}" type="sibTrans" cxnId="{59C2BDF7-7C96-494A-AF54-A531F087B5DB}">
      <dgm:prSet/>
      <dgm:spPr/>
      <dgm:t>
        <a:bodyPr/>
        <a:lstStyle/>
        <a:p>
          <a:endParaRPr lang="de-AT"/>
        </a:p>
      </dgm:t>
    </dgm:pt>
    <dgm:pt modelId="{BF570F35-38B0-46BC-B2FE-AA36E4519031}">
      <dgm:prSet phldrT="[Text]" custT="1"/>
      <dgm:spPr/>
      <dgm:t>
        <a:bodyPr/>
        <a:lstStyle/>
        <a:p>
          <a:r>
            <a:rPr lang="de-DE" sz="800" dirty="0"/>
            <a:t>Gesamtschuldnerhaftung bei mehreren Abschlussprüfern</a:t>
          </a:r>
          <a:endParaRPr lang="de-AT" sz="800" dirty="0"/>
        </a:p>
      </dgm:t>
    </dgm:pt>
    <dgm:pt modelId="{6C772538-BEB7-4367-9CC6-8B0882AB0B4E}" type="parTrans" cxnId="{4A883CDE-0271-4FF0-8659-DBAEAAADF179}">
      <dgm:prSet/>
      <dgm:spPr/>
      <dgm:t>
        <a:bodyPr/>
        <a:lstStyle/>
        <a:p>
          <a:endParaRPr lang="de-AT"/>
        </a:p>
      </dgm:t>
    </dgm:pt>
    <dgm:pt modelId="{FFB0945D-2581-46B7-A6C8-94EB77EA3239}" type="sibTrans" cxnId="{4A883CDE-0271-4FF0-8659-DBAEAAADF179}">
      <dgm:prSet/>
      <dgm:spPr/>
      <dgm:t>
        <a:bodyPr/>
        <a:lstStyle/>
        <a:p>
          <a:endParaRPr lang="de-AT"/>
        </a:p>
      </dgm:t>
    </dgm:pt>
    <dgm:pt modelId="{00834609-5DDF-45A9-9DDE-7572F997306D}">
      <dgm:prSet phldrT="[Text]" custT="1"/>
      <dgm:spPr/>
      <dgm:t>
        <a:bodyPr/>
        <a:lstStyle/>
        <a:p>
          <a:r>
            <a:rPr lang="de-DE" sz="800"/>
            <a:t>Vorsätzliche Pflichtverletzung</a:t>
          </a:r>
          <a:endParaRPr lang="de-AT" sz="800" dirty="0"/>
        </a:p>
      </dgm:t>
    </dgm:pt>
    <dgm:pt modelId="{C9888AF1-DBCF-434A-95E8-57919ADE3A91}" type="parTrans" cxnId="{AB7209B9-8D28-468E-BFD0-F2814C7F348F}">
      <dgm:prSet/>
      <dgm:spPr/>
      <dgm:t>
        <a:bodyPr/>
        <a:lstStyle/>
        <a:p>
          <a:endParaRPr lang="de-AT"/>
        </a:p>
      </dgm:t>
    </dgm:pt>
    <dgm:pt modelId="{37790047-85BA-4F0E-A959-41BCDE09FBFA}" type="sibTrans" cxnId="{AB7209B9-8D28-468E-BFD0-F2814C7F348F}">
      <dgm:prSet/>
      <dgm:spPr/>
      <dgm:t>
        <a:bodyPr/>
        <a:lstStyle/>
        <a:p>
          <a:endParaRPr lang="de-AT"/>
        </a:p>
      </dgm:t>
    </dgm:pt>
    <dgm:pt modelId="{C61C9B37-2F3B-4DA0-94B1-1B980E3680E2}">
      <dgm:prSet phldrT="[Text]" custT="1"/>
      <dgm:spPr/>
      <dgm:t>
        <a:bodyPr/>
        <a:lstStyle/>
        <a:p>
          <a:r>
            <a:rPr lang="de-DE" sz="800"/>
            <a:t>Beihilfe zur Bilanzfälschung</a:t>
          </a:r>
          <a:endParaRPr lang="de-AT" sz="800" dirty="0"/>
        </a:p>
      </dgm:t>
    </dgm:pt>
    <dgm:pt modelId="{BD3A7D7A-A53D-465E-9017-EB62EE032DAC}" type="parTrans" cxnId="{B1E64E1B-48AC-4445-9EA4-6036E98908E2}">
      <dgm:prSet/>
      <dgm:spPr/>
      <dgm:t>
        <a:bodyPr/>
        <a:lstStyle/>
        <a:p>
          <a:endParaRPr lang="de-AT"/>
        </a:p>
      </dgm:t>
    </dgm:pt>
    <dgm:pt modelId="{7D998FBA-CE83-499B-9528-CED56D540114}" type="sibTrans" cxnId="{B1E64E1B-48AC-4445-9EA4-6036E98908E2}">
      <dgm:prSet/>
      <dgm:spPr/>
      <dgm:t>
        <a:bodyPr/>
        <a:lstStyle/>
        <a:p>
          <a:endParaRPr lang="de-AT"/>
        </a:p>
      </dgm:t>
    </dgm:pt>
    <dgm:pt modelId="{77FD4647-B75D-4C9E-88B5-EED260D7F29F}">
      <dgm:prSet phldrT="[Text]" custT="1"/>
      <dgm:spPr/>
      <dgm:t>
        <a:bodyPr/>
        <a:lstStyle/>
        <a:p>
          <a:r>
            <a:rPr lang="de-DE" sz="800" dirty="0"/>
            <a:t>30 Jahre Verjährungsfrist, da bereicherungsrechtliche Ansprüche </a:t>
          </a:r>
          <a:r>
            <a:rPr lang="de-DE" sz="800" dirty="0" err="1"/>
            <a:t>lt</a:t>
          </a:r>
          <a:r>
            <a:rPr lang="de-DE" sz="800" dirty="0"/>
            <a:t> OGH, lt. UGB nur 5 Jahre!</a:t>
          </a:r>
          <a:endParaRPr lang="de-AT" sz="800" dirty="0"/>
        </a:p>
      </dgm:t>
    </dgm:pt>
    <dgm:pt modelId="{683BA7F5-22D9-43E2-9EFA-399E3015A748}" type="parTrans" cxnId="{7325BB7E-E3FF-4C6C-B2F1-68FB1C589E6D}">
      <dgm:prSet/>
      <dgm:spPr/>
      <dgm:t>
        <a:bodyPr/>
        <a:lstStyle/>
        <a:p>
          <a:endParaRPr lang="de-AT"/>
        </a:p>
      </dgm:t>
    </dgm:pt>
    <dgm:pt modelId="{98338305-2B82-4170-BC3F-E4CD2535DEB4}" type="sibTrans" cxnId="{7325BB7E-E3FF-4C6C-B2F1-68FB1C589E6D}">
      <dgm:prSet/>
      <dgm:spPr/>
      <dgm:t>
        <a:bodyPr/>
        <a:lstStyle/>
        <a:p>
          <a:endParaRPr lang="de-AT"/>
        </a:p>
      </dgm:t>
    </dgm:pt>
    <dgm:pt modelId="{4ADFD707-2303-49EE-BF1F-36D032BA1561}">
      <dgm:prSet phldrT="[Text]" custT="1"/>
      <dgm:spPr/>
      <dgm:t>
        <a:bodyPr/>
        <a:lstStyle/>
        <a:p>
          <a:r>
            <a:rPr lang="de-DE" sz="800" dirty="0"/>
            <a:t>Beihilfe zur Einlagenrückgewähr (Umgründungen, Sicherungsrechte)</a:t>
          </a:r>
          <a:endParaRPr lang="de-AT" sz="800" dirty="0"/>
        </a:p>
      </dgm:t>
    </dgm:pt>
    <dgm:pt modelId="{BDFB18E1-F5A6-45F3-9828-94384F7558AF}" type="parTrans" cxnId="{FDB08F06-F2E4-4589-BC42-AC3870411636}">
      <dgm:prSet/>
      <dgm:spPr/>
      <dgm:t>
        <a:bodyPr/>
        <a:lstStyle/>
        <a:p>
          <a:endParaRPr lang="de-AT"/>
        </a:p>
      </dgm:t>
    </dgm:pt>
    <dgm:pt modelId="{7AB6FE17-2EFB-4A15-A873-02FECDC837A4}" type="sibTrans" cxnId="{FDB08F06-F2E4-4589-BC42-AC3870411636}">
      <dgm:prSet/>
      <dgm:spPr/>
      <dgm:t>
        <a:bodyPr/>
        <a:lstStyle/>
        <a:p>
          <a:endParaRPr lang="de-AT"/>
        </a:p>
      </dgm:t>
    </dgm:pt>
    <dgm:pt modelId="{A4A5C0F9-7A8B-480A-8475-05522192251C}">
      <dgm:prSet phldrT="[Text]" custT="1"/>
      <dgm:spPr/>
      <dgm:t>
        <a:bodyPr/>
        <a:lstStyle/>
        <a:p>
          <a:r>
            <a:rPr lang="de-DE" sz="800"/>
            <a:t>Fahrlässige Pflichtverletzung</a:t>
          </a:r>
          <a:endParaRPr lang="de-AT" sz="800" dirty="0"/>
        </a:p>
      </dgm:t>
    </dgm:pt>
    <dgm:pt modelId="{0333C28D-F153-4050-A41A-A91295E1F609}" type="parTrans" cxnId="{4B58C959-FB8A-42F7-ACE1-ADBAAB85BA3F}">
      <dgm:prSet/>
      <dgm:spPr/>
      <dgm:t>
        <a:bodyPr/>
        <a:lstStyle/>
        <a:p>
          <a:endParaRPr lang="de-AT"/>
        </a:p>
      </dgm:t>
    </dgm:pt>
    <dgm:pt modelId="{2332F6FA-2AFD-4774-A01C-E73955338A3B}" type="sibTrans" cxnId="{4B58C959-FB8A-42F7-ACE1-ADBAAB85BA3F}">
      <dgm:prSet/>
      <dgm:spPr/>
      <dgm:t>
        <a:bodyPr/>
        <a:lstStyle/>
        <a:p>
          <a:endParaRPr lang="de-AT"/>
        </a:p>
      </dgm:t>
    </dgm:pt>
    <dgm:pt modelId="{935ED70C-07C6-462C-8D81-B1256A3507E5}">
      <dgm:prSet phldrT="[Text]" custT="1"/>
      <dgm:spPr/>
      <dgm:t>
        <a:bodyPr/>
        <a:lstStyle/>
        <a:p>
          <a:r>
            <a:rPr lang="de-DE" sz="800"/>
            <a:t>Keine betragliche Haftungsgrenze</a:t>
          </a:r>
          <a:endParaRPr lang="de-AT" sz="800" dirty="0"/>
        </a:p>
      </dgm:t>
    </dgm:pt>
    <dgm:pt modelId="{1FD2F50C-42A8-46DE-A4F4-B4F197126B31}" type="parTrans" cxnId="{56A22B4C-6A6C-4E17-ACBB-5B0774073DFE}">
      <dgm:prSet/>
      <dgm:spPr/>
      <dgm:t>
        <a:bodyPr/>
        <a:lstStyle/>
        <a:p>
          <a:endParaRPr lang="de-AT"/>
        </a:p>
      </dgm:t>
    </dgm:pt>
    <dgm:pt modelId="{92643D12-FD71-40AA-A854-35B1EF4ED933}" type="sibTrans" cxnId="{56A22B4C-6A6C-4E17-ACBB-5B0774073DFE}">
      <dgm:prSet/>
      <dgm:spPr/>
      <dgm:t>
        <a:bodyPr/>
        <a:lstStyle/>
        <a:p>
          <a:endParaRPr lang="de-AT"/>
        </a:p>
      </dgm:t>
    </dgm:pt>
    <dgm:pt modelId="{DDFF07BE-6874-4AFE-B01A-D7D4608F92AD}">
      <dgm:prSet phldrT="[Text]" custT="1"/>
      <dgm:spPr/>
      <dgm:t>
        <a:bodyPr/>
        <a:lstStyle/>
        <a:p>
          <a:r>
            <a:rPr lang="de-DE" sz="800"/>
            <a:t>Grobe Fahrlässigkeit</a:t>
          </a:r>
          <a:endParaRPr lang="de-AT" sz="800" dirty="0"/>
        </a:p>
      </dgm:t>
    </dgm:pt>
    <dgm:pt modelId="{93C19211-E363-458F-91EE-68AB172E6AEE}" type="parTrans" cxnId="{BE3AAF29-B602-416B-9E0D-D34661EBB880}">
      <dgm:prSet/>
      <dgm:spPr/>
      <dgm:t>
        <a:bodyPr/>
        <a:lstStyle/>
        <a:p>
          <a:endParaRPr lang="de-AT"/>
        </a:p>
      </dgm:t>
    </dgm:pt>
    <dgm:pt modelId="{8738808F-83F0-498A-9A78-4073FAE2DB29}" type="sibTrans" cxnId="{BE3AAF29-B602-416B-9E0D-D34661EBB880}">
      <dgm:prSet/>
      <dgm:spPr/>
      <dgm:t>
        <a:bodyPr/>
        <a:lstStyle/>
        <a:p>
          <a:endParaRPr lang="de-AT"/>
        </a:p>
      </dgm:t>
    </dgm:pt>
    <dgm:pt modelId="{56E52ECF-DA9E-4B84-A32E-80B1170F7C9E}">
      <dgm:prSet phldrT="[Text]" custT="1"/>
      <dgm:spPr/>
      <dgm:t>
        <a:bodyPr/>
        <a:lstStyle/>
        <a:p>
          <a:r>
            <a:rPr lang="de-DE" sz="800"/>
            <a:t>Leichte Fahrlässigkeit</a:t>
          </a:r>
          <a:endParaRPr lang="de-AT" sz="800" dirty="0"/>
        </a:p>
      </dgm:t>
    </dgm:pt>
    <dgm:pt modelId="{DE6F30F9-A300-41E7-9093-7C759EF255B5}" type="parTrans" cxnId="{2B5F407B-6D78-4DA5-826B-AB58A6B2DA54}">
      <dgm:prSet/>
      <dgm:spPr/>
      <dgm:t>
        <a:bodyPr/>
        <a:lstStyle/>
        <a:p>
          <a:endParaRPr lang="de-AT"/>
        </a:p>
      </dgm:t>
    </dgm:pt>
    <dgm:pt modelId="{3140D81C-749E-43CB-8E0D-5C62B87D88AB}" type="sibTrans" cxnId="{2B5F407B-6D78-4DA5-826B-AB58A6B2DA54}">
      <dgm:prSet/>
      <dgm:spPr/>
      <dgm:t>
        <a:bodyPr/>
        <a:lstStyle/>
        <a:p>
          <a:endParaRPr lang="de-AT"/>
        </a:p>
      </dgm:t>
    </dgm:pt>
    <dgm:pt modelId="{93FD66B8-C026-4C22-BDD3-1208CAF85720}">
      <dgm:prSet phldrT="[Text]" custT="1"/>
      <dgm:spPr/>
      <dgm:t>
        <a:bodyPr/>
        <a:lstStyle/>
        <a:p>
          <a:r>
            <a:rPr lang="de-DE" sz="800" dirty="0"/>
            <a:t>Keine betragliche Haftungsobergrenze bei Kenntnis oder grob fahrlässiger Unkenntnis </a:t>
          </a:r>
          <a:r>
            <a:rPr lang="de-DE" sz="800" b="1" dirty="0"/>
            <a:t>von Befangenheits- oder </a:t>
          </a:r>
          <a:r>
            <a:rPr lang="de-DE" sz="800" dirty="0"/>
            <a:t>Ausschlussgründen</a:t>
          </a:r>
          <a:endParaRPr lang="de-AT" sz="800" dirty="0"/>
        </a:p>
      </dgm:t>
    </dgm:pt>
    <dgm:pt modelId="{36F12C79-0919-4C82-BFFB-53AADC839F64}" type="parTrans" cxnId="{2C60FE83-B03C-449F-8982-366B83887D3A}">
      <dgm:prSet/>
      <dgm:spPr/>
      <dgm:t>
        <a:bodyPr/>
        <a:lstStyle/>
        <a:p>
          <a:endParaRPr lang="de-AT"/>
        </a:p>
      </dgm:t>
    </dgm:pt>
    <dgm:pt modelId="{6DC6AAB3-E840-4618-8250-44EA1AEA6EED}" type="sibTrans" cxnId="{2C60FE83-B03C-449F-8982-366B83887D3A}">
      <dgm:prSet/>
      <dgm:spPr/>
      <dgm:t>
        <a:bodyPr/>
        <a:lstStyle/>
        <a:p>
          <a:endParaRPr lang="de-AT"/>
        </a:p>
      </dgm:t>
    </dgm:pt>
    <dgm:pt modelId="{8A714635-232E-4CA8-B4A4-B0F7F061E521}">
      <dgm:prSet phldrT="[Text]" custT="1"/>
      <dgm:spPr/>
      <dgm:t>
        <a:bodyPr/>
        <a:lstStyle/>
        <a:p>
          <a:r>
            <a:rPr lang="de-DE" sz="800" dirty="0"/>
            <a:t>Betragliche Haftungsobergrenzen gem. § 275 Abs 2 UGB</a:t>
          </a:r>
          <a:endParaRPr lang="de-AT" sz="800" dirty="0"/>
        </a:p>
      </dgm:t>
    </dgm:pt>
    <dgm:pt modelId="{2118EAF3-FBAF-450C-BA00-10FB00F7EE41}" type="parTrans" cxnId="{EF806F79-C895-4219-81CD-07C184771C7A}">
      <dgm:prSet/>
      <dgm:spPr/>
      <dgm:t>
        <a:bodyPr/>
        <a:lstStyle/>
        <a:p>
          <a:endParaRPr lang="de-AT"/>
        </a:p>
      </dgm:t>
    </dgm:pt>
    <dgm:pt modelId="{D8E7B892-EDA6-4289-8F89-D1DD89922FFF}" type="sibTrans" cxnId="{EF806F79-C895-4219-81CD-07C184771C7A}">
      <dgm:prSet/>
      <dgm:spPr/>
      <dgm:t>
        <a:bodyPr/>
        <a:lstStyle/>
        <a:p>
          <a:endParaRPr lang="de-AT"/>
        </a:p>
      </dgm:t>
    </dgm:pt>
    <dgm:pt modelId="{E4124342-E9F6-43AF-9966-89EA5C8A5FC0}">
      <dgm:prSet phldrT="[Text]" custT="1"/>
      <dgm:spPr/>
      <dgm:t>
        <a:bodyPr/>
        <a:lstStyle/>
        <a:p>
          <a:r>
            <a:rPr lang="de-DE" sz="800"/>
            <a:t>Kleine oder mittlere Ges. (§ 221 Abs 2 UGB) 2 Mio.</a:t>
          </a:r>
          <a:endParaRPr lang="de-AT" sz="800" dirty="0"/>
        </a:p>
      </dgm:t>
    </dgm:pt>
    <dgm:pt modelId="{5A930F01-F485-4C6F-8CB6-6E959090E731}" type="parTrans" cxnId="{E91F6A1A-3328-43EE-9FDC-EC58336474BC}">
      <dgm:prSet/>
      <dgm:spPr/>
      <dgm:t>
        <a:bodyPr/>
        <a:lstStyle/>
        <a:p>
          <a:endParaRPr lang="de-AT"/>
        </a:p>
      </dgm:t>
    </dgm:pt>
    <dgm:pt modelId="{D4FA5B6B-CB2E-4EF7-B368-0B63877B1607}" type="sibTrans" cxnId="{E91F6A1A-3328-43EE-9FDC-EC58336474BC}">
      <dgm:prSet/>
      <dgm:spPr/>
      <dgm:t>
        <a:bodyPr/>
        <a:lstStyle/>
        <a:p>
          <a:endParaRPr lang="de-AT"/>
        </a:p>
      </dgm:t>
    </dgm:pt>
    <dgm:pt modelId="{74AC569E-9B2C-4FA2-913A-77A90489CF3A}">
      <dgm:prSet phldrT="[Text]" custT="1"/>
      <dgm:spPr/>
      <dgm:t>
        <a:bodyPr/>
        <a:lstStyle/>
        <a:p>
          <a:r>
            <a:rPr lang="de-DE" sz="800"/>
            <a:t>Große Ges.(§ 221 Abs 3 UGB) 4 Mio.</a:t>
          </a:r>
          <a:endParaRPr lang="de-AT" sz="800" dirty="0"/>
        </a:p>
      </dgm:t>
    </dgm:pt>
    <dgm:pt modelId="{E2AEAAEC-ACAF-4025-8934-EA282947CBA7}" type="parTrans" cxnId="{EE43A405-016A-4531-9998-94B555909BC3}">
      <dgm:prSet/>
      <dgm:spPr/>
      <dgm:t>
        <a:bodyPr/>
        <a:lstStyle/>
        <a:p>
          <a:endParaRPr lang="de-AT"/>
        </a:p>
      </dgm:t>
    </dgm:pt>
    <dgm:pt modelId="{22902233-5B3A-4BEE-B9AF-56C821E9CD0F}" type="sibTrans" cxnId="{EE43A405-016A-4531-9998-94B555909BC3}">
      <dgm:prSet/>
      <dgm:spPr/>
      <dgm:t>
        <a:bodyPr/>
        <a:lstStyle/>
        <a:p>
          <a:endParaRPr lang="de-AT"/>
        </a:p>
      </dgm:t>
    </dgm:pt>
    <dgm:pt modelId="{EFCF5448-2B55-42F7-B473-74B4AC11CBC5}">
      <dgm:prSet phldrT="[Text]" custT="1"/>
      <dgm:spPr/>
      <dgm:t>
        <a:bodyPr/>
        <a:lstStyle/>
        <a:p>
          <a:r>
            <a:rPr lang="de-DE" sz="800" dirty="0"/>
            <a:t>5-fach große Ges. 8 Mio.</a:t>
          </a:r>
          <a:endParaRPr lang="de-AT" sz="800" dirty="0"/>
        </a:p>
      </dgm:t>
    </dgm:pt>
    <dgm:pt modelId="{667B1062-30A5-408F-84C8-6F9F8034A876}" type="parTrans" cxnId="{6F2A5997-52AA-4CB6-9D33-593C3D16B72C}">
      <dgm:prSet/>
      <dgm:spPr/>
      <dgm:t>
        <a:bodyPr/>
        <a:lstStyle/>
        <a:p>
          <a:endParaRPr lang="de-AT"/>
        </a:p>
      </dgm:t>
    </dgm:pt>
    <dgm:pt modelId="{62B3F093-9399-4809-B606-9C04EB800440}" type="sibTrans" cxnId="{6F2A5997-52AA-4CB6-9D33-593C3D16B72C}">
      <dgm:prSet/>
      <dgm:spPr/>
      <dgm:t>
        <a:bodyPr/>
        <a:lstStyle/>
        <a:p>
          <a:endParaRPr lang="de-AT"/>
        </a:p>
      </dgm:t>
    </dgm:pt>
    <dgm:pt modelId="{7D408740-65C0-415E-9627-643FC575734B}">
      <dgm:prSet phldrT="[Text]" custT="1"/>
      <dgm:spPr/>
      <dgm:t>
        <a:bodyPr/>
        <a:lstStyle/>
        <a:p>
          <a:r>
            <a:rPr lang="de-DE" sz="800" dirty="0"/>
            <a:t>10-fach große Ges. 12 Mio.</a:t>
          </a:r>
          <a:endParaRPr lang="de-AT" sz="800" dirty="0"/>
        </a:p>
      </dgm:t>
    </dgm:pt>
    <dgm:pt modelId="{A3728934-8EB4-48A5-9938-AEDD3E12ECFC}" type="parTrans" cxnId="{93F7A42D-44C1-481D-A76F-66C0B3349E60}">
      <dgm:prSet/>
      <dgm:spPr/>
      <dgm:t>
        <a:bodyPr/>
        <a:lstStyle/>
        <a:p>
          <a:endParaRPr lang="de-AT"/>
        </a:p>
      </dgm:t>
    </dgm:pt>
    <dgm:pt modelId="{66A87191-F195-41BA-A5E9-D8584F7165BE}" type="sibTrans" cxnId="{93F7A42D-44C1-481D-A76F-66C0B3349E60}">
      <dgm:prSet/>
      <dgm:spPr/>
      <dgm:t>
        <a:bodyPr/>
        <a:lstStyle/>
        <a:p>
          <a:endParaRPr lang="de-AT"/>
        </a:p>
      </dgm:t>
    </dgm:pt>
    <dgm:pt modelId="{C15B7943-DE67-4CE3-B144-962BAD8E9251}">
      <dgm:prSet phldrT="[Text]" custT="1"/>
      <dgm:spPr/>
      <dgm:t>
        <a:bodyPr/>
        <a:lstStyle/>
        <a:p>
          <a:r>
            <a:rPr lang="de-DE" sz="800" dirty="0"/>
            <a:t>Verjährungsfrist? Nicht ausjudiziert, ob bei deliktischer </a:t>
          </a:r>
          <a:r>
            <a:rPr lang="de-DE" sz="800" dirty="0" err="1"/>
            <a:t>Hftg</a:t>
          </a:r>
          <a:r>
            <a:rPr lang="de-DE" sz="800" dirty="0"/>
            <a:t>. das </a:t>
          </a:r>
          <a:r>
            <a:rPr lang="de-DE" sz="800" dirty="0" err="1"/>
            <a:t>Hftgs.privileg</a:t>
          </a:r>
          <a:r>
            <a:rPr lang="de-DE" sz="800" dirty="0"/>
            <a:t> des §275 UGB (5 Jahre) auch anwendbar. Gem. § 1489 2. Satz 2. Fall ABGB bei Vorsatzdelikten mit Strafdrohung über 1 Jahr Verjährungsfrist 30 Jahre!!!</a:t>
          </a:r>
          <a:endParaRPr lang="de-AT" sz="800" dirty="0"/>
        </a:p>
      </dgm:t>
    </dgm:pt>
    <dgm:pt modelId="{5F4848E1-012B-499D-8C52-BEBEFB7D004B}" type="parTrans" cxnId="{F730ED18-4BF9-49D1-9256-706E6ADA839F}">
      <dgm:prSet/>
      <dgm:spPr/>
      <dgm:t>
        <a:bodyPr/>
        <a:lstStyle/>
        <a:p>
          <a:endParaRPr lang="de-AT"/>
        </a:p>
      </dgm:t>
    </dgm:pt>
    <dgm:pt modelId="{1C36BF13-6E04-4BFC-B9D4-B18E83E06627}" type="sibTrans" cxnId="{F730ED18-4BF9-49D1-9256-706E6ADA839F}">
      <dgm:prSet/>
      <dgm:spPr/>
      <dgm:t>
        <a:bodyPr/>
        <a:lstStyle/>
        <a:p>
          <a:endParaRPr lang="de-AT"/>
        </a:p>
      </dgm:t>
    </dgm:pt>
    <dgm:pt modelId="{B20A7E18-B66B-47C1-A1A8-D8C1B740F557}">
      <dgm:prSet phldrT="[Text]" custT="1"/>
      <dgm:spPr/>
      <dgm:t>
        <a:bodyPr/>
        <a:lstStyle/>
        <a:p>
          <a:r>
            <a:rPr lang="de-DE" sz="800"/>
            <a:t>Verjährung 5 Jahre ab Eintritt des Schadens</a:t>
          </a:r>
          <a:endParaRPr lang="de-AT" sz="800" dirty="0"/>
        </a:p>
      </dgm:t>
    </dgm:pt>
    <dgm:pt modelId="{65DB0F5C-34B4-4405-94EE-6357D957F38D}" type="parTrans" cxnId="{8D5319DF-C997-4362-9D27-8BC2D2C6C7F3}">
      <dgm:prSet/>
      <dgm:spPr/>
      <dgm:t>
        <a:bodyPr/>
        <a:lstStyle/>
        <a:p>
          <a:endParaRPr lang="de-AT"/>
        </a:p>
      </dgm:t>
    </dgm:pt>
    <dgm:pt modelId="{20BC6984-6136-493E-BFFC-E253C380683F}" type="sibTrans" cxnId="{8D5319DF-C997-4362-9D27-8BC2D2C6C7F3}">
      <dgm:prSet/>
      <dgm:spPr/>
      <dgm:t>
        <a:bodyPr/>
        <a:lstStyle/>
        <a:p>
          <a:endParaRPr lang="de-AT"/>
        </a:p>
      </dgm:t>
    </dgm:pt>
    <dgm:pt modelId="{3C754DEF-4AD1-4D6F-9537-C1344680EA24}" type="pres">
      <dgm:prSet presAssocID="{E9061701-7ABB-4D3F-8EBA-7F376F991116}" presName="diagram" presStyleCnt="0">
        <dgm:presLayoutVars>
          <dgm:chPref val="1"/>
          <dgm:dir/>
          <dgm:animOne val="branch"/>
          <dgm:animLvl val="lvl"/>
          <dgm:resizeHandles val="exact"/>
        </dgm:presLayoutVars>
      </dgm:prSet>
      <dgm:spPr/>
    </dgm:pt>
    <dgm:pt modelId="{0CE37509-8CD8-4B9D-BE36-91EDAFA1A491}" type="pres">
      <dgm:prSet presAssocID="{3941FE07-0B3D-4BDA-9A34-0BDF413F18B0}" presName="root1" presStyleCnt="0"/>
      <dgm:spPr/>
    </dgm:pt>
    <dgm:pt modelId="{AB4CA2E1-4C32-4CA3-BBD6-8A437858B315}" type="pres">
      <dgm:prSet presAssocID="{3941FE07-0B3D-4BDA-9A34-0BDF413F18B0}" presName="LevelOneTextNode" presStyleLbl="node0" presStyleIdx="0" presStyleCnt="1" custScaleX="118169" custScaleY="117679" custLinFactNeighborX="-77716" custLinFactNeighborY="-6476">
        <dgm:presLayoutVars>
          <dgm:chPref val="3"/>
        </dgm:presLayoutVars>
      </dgm:prSet>
      <dgm:spPr/>
    </dgm:pt>
    <dgm:pt modelId="{A305B9DD-FE4F-4773-8506-8C789AA54B0D}" type="pres">
      <dgm:prSet presAssocID="{3941FE07-0B3D-4BDA-9A34-0BDF413F18B0}" presName="level2hierChild" presStyleCnt="0"/>
      <dgm:spPr/>
    </dgm:pt>
    <dgm:pt modelId="{99176B4F-D137-46CA-8186-FF2DADD55C90}" type="pres">
      <dgm:prSet presAssocID="{79E03448-3988-4AFF-9286-E5B99D506FB9}" presName="conn2-1" presStyleLbl="parChTrans1D2" presStyleIdx="0" presStyleCnt="3"/>
      <dgm:spPr/>
    </dgm:pt>
    <dgm:pt modelId="{0D0DD67C-FF34-432A-8FA5-0CB482C2996D}" type="pres">
      <dgm:prSet presAssocID="{79E03448-3988-4AFF-9286-E5B99D506FB9}" presName="connTx" presStyleLbl="parChTrans1D2" presStyleIdx="0" presStyleCnt="3"/>
      <dgm:spPr/>
    </dgm:pt>
    <dgm:pt modelId="{ACC04207-CECA-4C5B-A9CD-10FA75D9AD68}" type="pres">
      <dgm:prSet presAssocID="{DC761ED2-247D-4E11-A031-4554A5E627C4}" presName="root2" presStyleCnt="0"/>
      <dgm:spPr/>
    </dgm:pt>
    <dgm:pt modelId="{61A93A0A-9A47-44EA-92A0-49EED5483F17}" type="pres">
      <dgm:prSet presAssocID="{DC761ED2-247D-4E11-A031-4554A5E627C4}" presName="LevelTwoTextNode" presStyleLbl="node2" presStyleIdx="0" presStyleCnt="3" custLinFactNeighborX="-57169" custLinFactNeighborY="-35667">
        <dgm:presLayoutVars>
          <dgm:chPref val="3"/>
        </dgm:presLayoutVars>
      </dgm:prSet>
      <dgm:spPr/>
    </dgm:pt>
    <dgm:pt modelId="{48AC0061-EFE8-4D55-9417-4D6A33138E2A}" type="pres">
      <dgm:prSet presAssocID="{DC761ED2-247D-4E11-A031-4554A5E627C4}" presName="level3hierChild" presStyleCnt="0"/>
      <dgm:spPr/>
    </dgm:pt>
    <dgm:pt modelId="{4BD29E40-3600-4635-A089-3591B7B6D5B8}" type="pres">
      <dgm:prSet presAssocID="{6C772538-BEB7-4367-9CC6-8B0882AB0B4E}" presName="conn2-1" presStyleLbl="parChTrans1D3" presStyleIdx="0" presStyleCnt="6"/>
      <dgm:spPr/>
    </dgm:pt>
    <dgm:pt modelId="{1232F1E3-0180-4BE4-9C37-27D2EE1FD9E8}" type="pres">
      <dgm:prSet presAssocID="{6C772538-BEB7-4367-9CC6-8B0882AB0B4E}" presName="connTx" presStyleLbl="parChTrans1D3" presStyleIdx="0" presStyleCnt="6"/>
      <dgm:spPr/>
    </dgm:pt>
    <dgm:pt modelId="{5B6F3435-48C8-486F-B258-DF5ACFD4F322}" type="pres">
      <dgm:prSet presAssocID="{BF570F35-38B0-46BC-B2FE-AA36E4519031}" presName="root2" presStyleCnt="0"/>
      <dgm:spPr/>
    </dgm:pt>
    <dgm:pt modelId="{C284F59F-22D8-45DD-9ED8-51A9A2CDBF75}" type="pres">
      <dgm:prSet presAssocID="{BF570F35-38B0-46BC-B2FE-AA36E4519031}" presName="LevelTwoTextNode" presStyleLbl="node3" presStyleIdx="0" presStyleCnt="6" custLinFactNeighborX="-84717" custLinFactNeighborY="26906">
        <dgm:presLayoutVars>
          <dgm:chPref val="3"/>
        </dgm:presLayoutVars>
      </dgm:prSet>
      <dgm:spPr/>
    </dgm:pt>
    <dgm:pt modelId="{D6BDC47D-70E9-4183-85E7-BDBF156CDCC7}" type="pres">
      <dgm:prSet presAssocID="{BF570F35-38B0-46BC-B2FE-AA36E4519031}" presName="level3hierChild" presStyleCnt="0"/>
      <dgm:spPr/>
    </dgm:pt>
    <dgm:pt modelId="{1869EF89-F78C-40BD-86CC-F8CE92018338}" type="pres">
      <dgm:prSet presAssocID="{65DB0F5C-34B4-4405-94EE-6357D957F38D}" presName="conn2-1" presStyleLbl="parChTrans1D3" presStyleIdx="1" presStyleCnt="6"/>
      <dgm:spPr/>
    </dgm:pt>
    <dgm:pt modelId="{CC0123A7-9647-46A1-AE57-124FE0DBB258}" type="pres">
      <dgm:prSet presAssocID="{65DB0F5C-34B4-4405-94EE-6357D957F38D}" presName="connTx" presStyleLbl="parChTrans1D3" presStyleIdx="1" presStyleCnt="6"/>
      <dgm:spPr/>
    </dgm:pt>
    <dgm:pt modelId="{BCA23BAF-E272-44D5-85A3-4F2ED1CA3BCF}" type="pres">
      <dgm:prSet presAssocID="{B20A7E18-B66B-47C1-A1A8-D8C1B740F557}" presName="root2" presStyleCnt="0"/>
      <dgm:spPr/>
    </dgm:pt>
    <dgm:pt modelId="{0681C07C-BF65-41E2-A093-462F3FE17E6C}" type="pres">
      <dgm:prSet presAssocID="{B20A7E18-B66B-47C1-A1A8-D8C1B740F557}" presName="LevelTwoTextNode" presStyleLbl="node3" presStyleIdx="1" presStyleCnt="6" custLinFactNeighborX="-85470" custLinFactNeighborY="42008">
        <dgm:presLayoutVars>
          <dgm:chPref val="3"/>
        </dgm:presLayoutVars>
      </dgm:prSet>
      <dgm:spPr/>
    </dgm:pt>
    <dgm:pt modelId="{35D62602-1B0F-47A2-A8AB-7E2E96A9EF1D}" type="pres">
      <dgm:prSet presAssocID="{B20A7E18-B66B-47C1-A1A8-D8C1B740F557}" presName="level3hierChild" presStyleCnt="0"/>
      <dgm:spPr/>
    </dgm:pt>
    <dgm:pt modelId="{A2C6166A-F768-4245-9C1E-BEEDC90E8A86}" type="pres">
      <dgm:prSet presAssocID="{C9888AF1-DBCF-434A-95E8-57919ADE3A91}" presName="conn2-1" presStyleLbl="parChTrans1D3" presStyleIdx="2" presStyleCnt="6"/>
      <dgm:spPr/>
    </dgm:pt>
    <dgm:pt modelId="{AA0912E3-922D-4E92-9073-900826298D07}" type="pres">
      <dgm:prSet presAssocID="{C9888AF1-DBCF-434A-95E8-57919ADE3A91}" presName="connTx" presStyleLbl="parChTrans1D3" presStyleIdx="2" presStyleCnt="6"/>
      <dgm:spPr/>
    </dgm:pt>
    <dgm:pt modelId="{FBD81A13-0B5D-4CFB-86A8-556B0740BFBE}" type="pres">
      <dgm:prSet presAssocID="{00834609-5DDF-45A9-9DDE-7572F997306D}" presName="root2" presStyleCnt="0"/>
      <dgm:spPr/>
    </dgm:pt>
    <dgm:pt modelId="{1243C307-BDB2-4D5D-A011-BC012ECF6718}" type="pres">
      <dgm:prSet presAssocID="{00834609-5DDF-45A9-9DDE-7572F997306D}" presName="LevelTwoTextNode" presStyleLbl="node3" presStyleIdx="2" presStyleCnt="6" custLinFactNeighborX="-85488" custLinFactNeighborY="68758">
        <dgm:presLayoutVars>
          <dgm:chPref val="3"/>
        </dgm:presLayoutVars>
      </dgm:prSet>
      <dgm:spPr/>
    </dgm:pt>
    <dgm:pt modelId="{C88B0200-245D-4389-B69F-75D42D7657E8}" type="pres">
      <dgm:prSet presAssocID="{00834609-5DDF-45A9-9DDE-7572F997306D}" presName="level3hierChild" presStyleCnt="0"/>
      <dgm:spPr/>
    </dgm:pt>
    <dgm:pt modelId="{038445E2-75B3-4DF0-80B1-B6C96BC53364}" type="pres">
      <dgm:prSet presAssocID="{1FD2F50C-42A8-46DE-A4F4-B4F197126B31}" presName="conn2-1" presStyleLbl="parChTrans1D4" presStyleIdx="0" presStyleCnt="9"/>
      <dgm:spPr/>
    </dgm:pt>
    <dgm:pt modelId="{FCB1F084-B8DE-4313-8123-05C7A5F041EC}" type="pres">
      <dgm:prSet presAssocID="{1FD2F50C-42A8-46DE-A4F4-B4F197126B31}" presName="connTx" presStyleLbl="parChTrans1D4" presStyleIdx="0" presStyleCnt="9"/>
      <dgm:spPr/>
    </dgm:pt>
    <dgm:pt modelId="{F543100B-9D73-423E-82ED-53B6D4A19488}" type="pres">
      <dgm:prSet presAssocID="{935ED70C-07C6-462C-8D81-B1256A3507E5}" presName="root2" presStyleCnt="0"/>
      <dgm:spPr/>
    </dgm:pt>
    <dgm:pt modelId="{420F019D-4C30-4D54-ABC3-DB7C2FC4A2E6}" type="pres">
      <dgm:prSet presAssocID="{935ED70C-07C6-462C-8D81-B1256A3507E5}" presName="LevelTwoTextNode" presStyleLbl="node4" presStyleIdx="0" presStyleCnt="9" custLinFactNeighborX="-91118" custLinFactNeighborY="-5713">
        <dgm:presLayoutVars>
          <dgm:chPref val="3"/>
        </dgm:presLayoutVars>
      </dgm:prSet>
      <dgm:spPr/>
    </dgm:pt>
    <dgm:pt modelId="{665983EB-BE9C-47DF-8C2E-8A992909A7BE}" type="pres">
      <dgm:prSet presAssocID="{935ED70C-07C6-462C-8D81-B1256A3507E5}" presName="level3hierChild" presStyleCnt="0"/>
      <dgm:spPr/>
    </dgm:pt>
    <dgm:pt modelId="{F5C85451-0D38-49A1-9926-42C04297CCD5}" type="pres">
      <dgm:prSet presAssocID="{0333C28D-F153-4050-A41A-A91295E1F609}" presName="conn2-1" presStyleLbl="parChTrans1D3" presStyleIdx="3" presStyleCnt="6"/>
      <dgm:spPr/>
    </dgm:pt>
    <dgm:pt modelId="{47B41678-2B84-4D3E-90EE-A24385C2A2A5}" type="pres">
      <dgm:prSet presAssocID="{0333C28D-F153-4050-A41A-A91295E1F609}" presName="connTx" presStyleLbl="parChTrans1D3" presStyleIdx="3" presStyleCnt="6"/>
      <dgm:spPr/>
    </dgm:pt>
    <dgm:pt modelId="{98F49445-FE20-4C1F-94E5-00546E17D787}" type="pres">
      <dgm:prSet presAssocID="{A4A5C0F9-7A8B-480A-8475-05522192251C}" presName="root2" presStyleCnt="0"/>
      <dgm:spPr/>
    </dgm:pt>
    <dgm:pt modelId="{AEA5A97B-FEC2-40B7-BC43-D9369F803966}" type="pres">
      <dgm:prSet presAssocID="{A4A5C0F9-7A8B-480A-8475-05522192251C}" presName="LevelTwoTextNode" presStyleLbl="node3" presStyleIdx="3" presStyleCnt="6" custLinFactNeighborX="-86135" custLinFactNeighborY="-70214">
        <dgm:presLayoutVars>
          <dgm:chPref val="3"/>
        </dgm:presLayoutVars>
      </dgm:prSet>
      <dgm:spPr/>
    </dgm:pt>
    <dgm:pt modelId="{3E4BDC95-7921-44D2-9A26-91EE8336656A}" type="pres">
      <dgm:prSet presAssocID="{A4A5C0F9-7A8B-480A-8475-05522192251C}" presName="level3hierChild" presStyleCnt="0"/>
      <dgm:spPr/>
    </dgm:pt>
    <dgm:pt modelId="{47F7BD81-2CAA-4615-AD34-AEDB180CEE82}" type="pres">
      <dgm:prSet presAssocID="{93C19211-E363-458F-91EE-68AB172E6AEE}" presName="conn2-1" presStyleLbl="parChTrans1D4" presStyleIdx="1" presStyleCnt="9"/>
      <dgm:spPr/>
    </dgm:pt>
    <dgm:pt modelId="{207BF182-B06E-41E7-86A9-FE851E353302}" type="pres">
      <dgm:prSet presAssocID="{93C19211-E363-458F-91EE-68AB172E6AEE}" presName="connTx" presStyleLbl="parChTrans1D4" presStyleIdx="1" presStyleCnt="9"/>
      <dgm:spPr/>
    </dgm:pt>
    <dgm:pt modelId="{9ECF8327-91AA-4CBE-9AE0-0D52A7FB16D3}" type="pres">
      <dgm:prSet presAssocID="{DDFF07BE-6874-4AFE-B01A-D7D4608F92AD}" presName="root2" presStyleCnt="0"/>
      <dgm:spPr/>
    </dgm:pt>
    <dgm:pt modelId="{3BBC27CF-6310-4496-9329-A5DDA362BDF5}" type="pres">
      <dgm:prSet presAssocID="{DDFF07BE-6874-4AFE-B01A-D7D4608F92AD}" presName="LevelTwoTextNode" presStyleLbl="node4" presStyleIdx="1" presStyleCnt="9" custLinFactNeighborX="-91964" custLinFactNeighborY="12953">
        <dgm:presLayoutVars>
          <dgm:chPref val="3"/>
        </dgm:presLayoutVars>
      </dgm:prSet>
      <dgm:spPr/>
    </dgm:pt>
    <dgm:pt modelId="{E4B41D64-5BAB-4567-9C91-5CCB973ECF42}" type="pres">
      <dgm:prSet presAssocID="{DDFF07BE-6874-4AFE-B01A-D7D4608F92AD}" presName="level3hierChild" presStyleCnt="0"/>
      <dgm:spPr/>
    </dgm:pt>
    <dgm:pt modelId="{0A9360BA-42C4-4408-A20B-F167C068DAF8}" type="pres">
      <dgm:prSet presAssocID="{36F12C79-0919-4C82-BFFB-53AADC839F64}" presName="conn2-1" presStyleLbl="parChTrans1D4" presStyleIdx="2" presStyleCnt="9"/>
      <dgm:spPr/>
    </dgm:pt>
    <dgm:pt modelId="{42591026-4819-49E4-819B-040E8FAB8F68}" type="pres">
      <dgm:prSet presAssocID="{36F12C79-0919-4C82-BFFB-53AADC839F64}" presName="connTx" presStyleLbl="parChTrans1D4" presStyleIdx="2" presStyleCnt="9"/>
      <dgm:spPr/>
    </dgm:pt>
    <dgm:pt modelId="{BBDDD6CA-F4AB-437E-B88E-19E05BDEA158}" type="pres">
      <dgm:prSet presAssocID="{93FD66B8-C026-4C22-BDD3-1208CAF85720}" presName="root2" presStyleCnt="0"/>
      <dgm:spPr/>
    </dgm:pt>
    <dgm:pt modelId="{B5E16835-FF45-41F6-9DD7-733C3C5EEDBB}" type="pres">
      <dgm:prSet presAssocID="{93FD66B8-C026-4C22-BDD3-1208CAF85720}" presName="LevelTwoTextNode" presStyleLbl="node4" presStyleIdx="2" presStyleCnt="9" custScaleY="141647" custLinFactNeighborX="-93568" custLinFactNeighborY="-76164">
        <dgm:presLayoutVars>
          <dgm:chPref val="3"/>
        </dgm:presLayoutVars>
      </dgm:prSet>
      <dgm:spPr/>
    </dgm:pt>
    <dgm:pt modelId="{93366860-DC6C-4F85-9B0A-A34F0DA791D5}" type="pres">
      <dgm:prSet presAssocID="{93FD66B8-C026-4C22-BDD3-1208CAF85720}" presName="level3hierChild" presStyleCnt="0"/>
      <dgm:spPr/>
    </dgm:pt>
    <dgm:pt modelId="{A276A90D-E8BE-43AF-9D42-1B6287D00CAE}" type="pres">
      <dgm:prSet presAssocID="{DE6F30F9-A300-41E7-9093-7C759EF255B5}" presName="conn2-1" presStyleLbl="parChTrans1D4" presStyleIdx="3" presStyleCnt="9"/>
      <dgm:spPr/>
    </dgm:pt>
    <dgm:pt modelId="{D8D92037-FB38-4763-B0F0-E4CAC730799B}" type="pres">
      <dgm:prSet presAssocID="{DE6F30F9-A300-41E7-9093-7C759EF255B5}" presName="connTx" presStyleLbl="parChTrans1D4" presStyleIdx="3" presStyleCnt="9"/>
      <dgm:spPr/>
    </dgm:pt>
    <dgm:pt modelId="{CFE1143E-807F-4394-B1B7-1FCCBD1D805F}" type="pres">
      <dgm:prSet presAssocID="{56E52ECF-DA9E-4B84-A32E-80B1170F7C9E}" presName="root2" presStyleCnt="0"/>
      <dgm:spPr/>
    </dgm:pt>
    <dgm:pt modelId="{81844F9D-69DD-4ED9-A407-EFFEF48E76DD}" type="pres">
      <dgm:prSet presAssocID="{56E52ECF-DA9E-4B84-A32E-80B1170F7C9E}" presName="LevelTwoTextNode" presStyleLbl="node4" presStyleIdx="3" presStyleCnt="9" custLinFactNeighborX="-91964" custLinFactNeighborY="20724">
        <dgm:presLayoutVars>
          <dgm:chPref val="3"/>
        </dgm:presLayoutVars>
      </dgm:prSet>
      <dgm:spPr/>
    </dgm:pt>
    <dgm:pt modelId="{0BC7CA99-A71F-49A0-A66E-6B0454A8E6AF}" type="pres">
      <dgm:prSet presAssocID="{56E52ECF-DA9E-4B84-A32E-80B1170F7C9E}" presName="level3hierChild" presStyleCnt="0"/>
      <dgm:spPr/>
    </dgm:pt>
    <dgm:pt modelId="{AF03779F-E126-4884-8178-113447CA4EC1}" type="pres">
      <dgm:prSet presAssocID="{2118EAF3-FBAF-450C-BA00-10FB00F7EE41}" presName="conn2-1" presStyleLbl="parChTrans1D4" presStyleIdx="4" presStyleCnt="9"/>
      <dgm:spPr/>
    </dgm:pt>
    <dgm:pt modelId="{22BD974B-A61F-42C7-AFD7-720A5CFD7E00}" type="pres">
      <dgm:prSet presAssocID="{2118EAF3-FBAF-450C-BA00-10FB00F7EE41}" presName="connTx" presStyleLbl="parChTrans1D4" presStyleIdx="4" presStyleCnt="9"/>
      <dgm:spPr/>
    </dgm:pt>
    <dgm:pt modelId="{DCAD0BD8-623A-48BA-B08C-7262B861EB49}" type="pres">
      <dgm:prSet presAssocID="{8A714635-232E-4CA8-B4A4-B0F7F061E521}" presName="root2" presStyleCnt="0"/>
      <dgm:spPr/>
    </dgm:pt>
    <dgm:pt modelId="{E6E33507-9E01-4064-A1BC-EA7D64868E28}" type="pres">
      <dgm:prSet presAssocID="{8A714635-232E-4CA8-B4A4-B0F7F061E521}" presName="LevelTwoTextNode" presStyleLbl="node4" presStyleIdx="4" presStyleCnt="9" custLinFactNeighborX="-91281" custLinFactNeighborY="-39580">
        <dgm:presLayoutVars>
          <dgm:chPref val="3"/>
        </dgm:presLayoutVars>
      </dgm:prSet>
      <dgm:spPr/>
    </dgm:pt>
    <dgm:pt modelId="{6A23AEFE-D1C6-4DCF-B3D7-0C6D9AFECE5E}" type="pres">
      <dgm:prSet presAssocID="{8A714635-232E-4CA8-B4A4-B0F7F061E521}" presName="level3hierChild" presStyleCnt="0"/>
      <dgm:spPr/>
    </dgm:pt>
    <dgm:pt modelId="{2348A486-5C11-4EFB-9432-7ABDAFD75522}" type="pres">
      <dgm:prSet presAssocID="{5A930F01-F485-4C6F-8CB6-6E959090E731}" presName="conn2-1" presStyleLbl="parChTrans1D4" presStyleIdx="5" presStyleCnt="9"/>
      <dgm:spPr/>
    </dgm:pt>
    <dgm:pt modelId="{738B4987-4BE1-47FF-B17A-5DE0866BCC37}" type="pres">
      <dgm:prSet presAssocID="{5A930F01-F485-4C6F-8CB6-6E959090E731}" presName="connTx" presStyleLbl="parChTrans1D4" presStyleIdx="5" presStyleCnt="9"/>
      <dgm:spPr/>
    </dgm:pt>
    <dgm:pt modelId="{8C3E6312-CCDC-4181-B9C5-63C5B3E461FC}" type="pres">
      <dgm:prSet presAssocID="{E4124342-E9F6-43AF-9966-89EA5C8A5FC0}" presName="root2" presStyleCnt="0"/>
      <dgm:spPr/>
    </dgm:pt>
    <dgm:pt modelId="{18A84633-AD6D-4794-876F-5F06E729DF69}" type="pres">
      <dgm:prSet presAssocID="{E4124342-E9F6-43AF-9966-89EA5C8A5FC0}" presName="LevelTwoTextNode" presStyleLbl="node4" presStyleIdx="5" presStyleCnt="9" custLinFactNeighborX="-85135" custLinFactNeighborY="-29327">
        <dgm:presLayoutVars>
          <dgm:chPref val="3"/>
        </dgm:presLayoutVars>
      </dgm:prSet>
      <dgm:spPr/>
    </dgm:pt>
    <dgm:pt modelId="{C0765580-6F1F-4C9E-A27A-9E6A24F3D9E9}" type="pres">
      <dgm:prSet presAssocID="{E4124342-E9F6-43AF-9966-89EA5C8A5FC0}" presName="level3hierChild" presStyleCnt="0"/>
      <dgm:spPr/>
    </dgm:pt>
    <dgm:pt modelId="{6CFB552B-D646-4987-BAAE-AF4CC9B4CDC2}" type="pres">
      <dgm:prSet presAssocID="{E2AEAAEC-ACAF-4025-8934-EA282947CBA7}" presName="conn2-1" presStyleLbl="parChTrans1D4" presStyleIdx="6" presStyleCnt="9"/>
      <dgm:spPr/>
    </dgm:pt>
    <dgm:pt modelId="{6EFA2482-0DE9-42D6-A1AB-92787946093B}" type="pres">
      <dgm:prSet presAssocID="{E2AEAAEC-ACAF-4025-8934-EA282947CBA7}" presName="connTx" presStyleLbl="parChTrans1D4" presStyleIdx="6" presStyleCnt="9"/>
      <dgm:spPr/>
    </dgm:pt>
    <dgm:pt modelId="{42C7D40F-3E9F-45D4-BAE3-81A6D4FA618C}" type="pres">
      <dgm:prSet presAssocID="{74AC569E-9B2C-4FA2-913A-77A90489CF3A}" presName="root2" presStyleCnt="0"/>
      <dgm:spPr/>
    </dgm:pt>
    <dgm:pt modelId="{57D087AF-6DE6-489B-B22E-0757A202203C}" type="pres">
      <dgm:prSet presAssocID="{74AC569E-9B2C-4FA2-913A-77A90489CF3A}" presName="LevelTwoTextNode" presStyleLbl="node4" presStyleIdx="6" presStyleCnt="9" custLinFactNeighborX="-85547" custLinFactNeighborY="-29799">
        <dgm:presLayoutVars>
          <dgm:chPref val="3"/>
        </dgm:presLayoutVars>
      </dgm:prSet>
      <dgm:spPr/>
    </dgm:pt>
    <dgm:pt modelId="{56B0E243-C557-446E-A4FD-5407C9F099AE}" type="pres">
      <dgm:prSet presAssocID="{74AC569E-9B2C-4FA2-913A-77A90489CF3A}" presName="level3hierChild" presStyleCnt="0"/>
      <dgm:spPr/>
    </dgm:pt>
    <dgm:pt modelId="{E4E1FECB-B1D0-4221-8ADD-DD57DF5CF12F}" type="pres">
      <dgm:prSet presAssocID="{667B1062-30A5-408F-84C8-6F9F8034A876}" presName="conn2-1" presStyleLbl="parChTrans1D4" presStyleIdx="7" presStyleCnt="9"/>
      <dgm:spPr/>
    </dgm:pt>
    <dgm:pt modelId="{686CA367-E63C-4F2C-95F1-7FC52949B923}" type="pres">
      <dgm:prSet presAssocID="{667B1062-30A5-408F-84C8-6F9F8034A876}" presName="connTx" presStyleLbl="parChTrans1D4" presStyleIdx="7" presStyleCnt="9"/>
      <dgm:spPr/>
    </dgm:pt>
    <dgm:pt modelId="{57BF35C5-210A-4351-B256-F0F044F73878}" type="pres">
      <dgm:prSet presAssocID="{EFCF5448-2B55-42F7-B473-74B4AC11CBC5}" presName="root2" presStyleCnt="0"/>
      <dgm:spPr/>
    </dgm:pt>
    <dgm:pt modelId="{A388AD4B-C8C1-4A45-87C3-E55184F247E7}" type="pres">
      <dgm:prSet presAssocID="{EFCF5448-2B55-42F7-B473-74B4AC11CBC5}" presName="LevelTwoTextNode" presStyleLbl="node4" presStyleIdx="7" presStyleCnt="9" custLinFactNeighborX="-86019" custLinFactNeighborY="-32498">
        <dgm:presLayoutVars>
          <dgm:chPref val="3"/>
        </dgm:presLayoutVars>
      </dgm:prSet>
      <dgm:spPr/>
    </dgm:pt>
    <dgm:pt modelId="{C0F079D5-A801-44AB-9CA8-7D101A2EB349}" type="pres">
      <dgm:prSet presAssocID="{EFCF5448-2B55-42F7-B473-74B4AC11CBC5}" presName="level3hierChild" presStyleCnt="0"/>
      <dgm:spPr/>
    </dgm:pt>
    <dgm:pt modelId="{E3B453F6-A4D8-4EE0-84ED-03B780712CC3}" type="pres">
      <dgm:prSet presAssocID="{A3728934-8EB4-48A5-9938-AEDD3E12ECFC}" presName="conn2-1" presStyleLbl="parChTrans1D4" presStyleIdx="8" presStyleCnt="9"/>
      <dgm:spPr/>
    </dgm:pt>
    <dgm:pt modelId="{40583F62-E22E-4B5F-8D78-A4C24296C695}" type="pres">
      <dgm:prSet presAssocID="{A3728934-8EB4-48A5-9938-AEDD3E12ECFC}" presName="connTx" presStyleLbl="parChTrans1D4" presStyleIdx="8" presStyleCnt="9"/>
      <dgm:spPr/>
    </dgm:pt>
    <dgm:pt modelId="{7DE804C3-2A20-4B1A-AE08-E804FCB644E8}" type="pres">
      <dgm:prSet presAssocID="{7D408740-65C0-415E-9627-643FC575734B}" presName="root2" presStyleCnt="0"/>
      <dgm:spPr/>
    </dgm:pt>
    <dgm:pt modelId="{300496AC-324A-4BAD-B8FD-FE84E47AF057}" type="pres">
      <dgm:prSet presAssocID="{7D408740-65C0-415E-9627-643FC575734B}" presName="LevelTwoTextNode" presStyleLbl="node4" presStyleIdx="8" presStyleCnt="9" custLinFactNeighborX="-84650" custLinFactNeighborY="-31432">
        <dgm:presLayoutVars>
          <dgm:chPref val="3"/>
        </dgm:presLayoutVars>
      </dgm:prSet>
      <dgm:spPr/>
    </dgm:pt>
    <dgm:pt modelId="{A032DE3C-27FE-4B40-AD75-AC5147D07570}" type="pres">
      <dgm:prSet presAssocID="{7D408740-65C0-415E-9627-643FC575734B}" presName="level3hierChild" presStyleCnt="0"/>
      <dgm:spPr/>
    </dgm:pt>
    <dgm:pt modelId="{24E70BA9-4C09-4135-BC6B-FA1BC57BB47D}" type="pres">
      <dgm:prSet presAssocID="{BD3A7D7A-A53D-465E-9017-EB62EE032DAC}" presName="conn2-1" presStyleLbl="parChTrans1D2" presStyleIdx="1" presStyleCnt="3"/>
      <dgm:spPr/>
    </dgm:pt>
    <dgm:pt modelId="{8E64E109-9772-4B6A-84C8-1AE05768D1CF}" type="pres">
      <dgm:prSet presAssocID="{BD3A7D7A-A53D-465E-9017-EB62EE032DAC}" presName="connTx" presStyleLbl="parChTrans1D2" presStyleIdx="1" presStyleCnt="3"/>
      <dgm:spPr/>
    </dgm:pt>
    <dgm:pt modelId="{0BF18ADA-2E83-42CC-8F56-437EAB77EA9B}" type="pres">
      <dgm:prSet presAssocID="{C61C9B37-2F3B-4DA0-94B1-1B980E3680E2}" presName="root2" presStyleCnt="0"/>
      <dgm:spPr/>
    </dgm:pt>
    <dgm:pt modelId="{A432D1D5-0A62-4A4A-A3C6-8126B0C6DC76}" type="pres">
      <dgm:prSet presAssocID="{C61C9B37-2F3B-4DA0-94B1-1B980E3680E2}" presName="LevelTwoTextNode" presStyleLbl="node2" presStyleIdx="1" presStyleCnt="3" custLinFactNeighborX="-53865" custLinFactNeighborY="47698">
        <dgm:presLayoutVars>
          <dgm:chPref val="3"/>
        </dgm:presLayoutVars>
      </dgm:prSet>
      <dgm:spPr/>
    </dgm:pt>
    <dgm:pt modelId="{FFA5542E-22FD-4E62-B2B2-9E30A3F9AFEF}" type="pres">
      <dgm:prSet presAssocID="{C61C9B37-2F3B-4DA0-94B1-1B980E3680E2}" presName="level3hierChild" presStyleCnt="0"/>
      <dgm:spPr/>
    </dgm:pt>
    <dgm:pt modelId="{DB450107-25CE-43AC-B4CA-3DA582D7F586}" type="pres">
      <dgm:prSet presAssocID="{5F4848E1-012B-499D-8C52-BEBEFB7D004B}" presName="conn2-1" presStyleLbl="parChTrans1D3" presStyleIdx="4" presStyleCnt="6"/>
      <dgm:spPr/>
    </dgm:pt>
    <dgm:pt modelId="{1135848B-0C80-4247-B6EF-379ED31ECF6E}" type="pres">
      <dgm:prSet presAssocID="{5F4848E1-012B-499D-8C52-BEBEFB7D004B}" presName="connTx" presStyleLbl="parChTrans1D3" presStyleIdx="4" presStyleCnt="6"/>
      <dgm:spPr/>
    </dgm:pt>
    <dgm:pt modelId="{1EE507F0-1402-42CA-A0A8-1BB94AA99A19}" type="pres">
      <dgm:prSet presAssocID="{C15B7943-DE67-4CE3-B144-962BAD8E9251}" presName="root2" presStyleCnt="0"/>
      <dgm:spPr/>
    </dgm:pt>
    <dgm:pt modelId="{1316C91A-946D-4DFC-A87C-F5A65A8046B7}" type="pres">
      <dgm:prSet presAssocID="{C15B7943-DE67-4CE3-B144-962BAD8E9251}" presName="LevelTwoTextNode" presStyleLbl="node3" presStyleIdx="4" presStyleCnt="6" custScaleY="248986" custLinFactNeighborX="-78398" custLinFactNeighborY="13489">
        <dgm:presLayoutVars>
          <dgm:chPref val="3"/>
        </dgm:presLayoutVars>
      </dgm:prSet>
      <dgm:spPr/>
    </dgm:pt>
    <dgm:pt modelId="{2025FBFA-99D9-465D-8EBC-1BC741D6990A}" type="pres">
      <dgm:prSet presAssocID="{C15B7943-DE67-4CE3-B144-962BAD8E9251}" presName="level3hierChild" presStyleCnt="0"/>
      <dgm:spPr/>
    </dgm:pt>
    <dgm:pt modelId="{2E475096-4882-4BD5-BC1C-10D8C20B2334}" type="pres">
      <dgm:prSet presAssocID="{BDFB18E1-F5A6-45F3-9828-94384F7558AF}" presName="conn2-1" presStyleLbl="parChTrans1D2" presStyleIdx="2" presStyleCnt="3"/>
      <dgm:spPr/>
    </dgm:pt>
    <dgm:pt modelId="{4700C098-7EFA-4287-8456-2E010CCD08C8}" type="pres">
      <dgm:prSet presAssocID="{BDFB18E1-F5A6-45F3-9828-94384F7558AF}" presName="connTx" presStyleLbl="parChTrans1D2" presStyleIdx="2" presStyleCnt="3"/>
      <dgm:spPr/>
    </dgm:pt>
    <dgm:pt modelId="{3E66EE04-35CF-4C20-8658-0ED9EE14BD74}" type="pres">
      <dgm:prSet presAssocID="{4ADFD707-2303-49EE-BF1F-36D032BA1561}" presName="root2" presStyleCnt="0"/>
      <dgm:spPr/>
    </dgm:pt>
    <dgm:pt modelId="{C4430F45-188A-4764-9FBB-670BF231570E}" type="pres">
      <dgm:prSet presAssocID="{4ADFD707-2303-49EE-BF1F-36D032BA1561}" presName="LevelTwoTextNode" presStyleLbl="node2" presStyleIdx="2" presStyleCnt="3" custLinFactY="25897" custLinFactNeighborX="-52806" custLinFactNeighborY="100000">
        <dgm:presLayoutVars>
          <dgm:chPref val="3"/>
        </dgm:presLayoutVars>
      </dgm:prSet>
      <dgm:spPr/>
    </dgm:pt>
    <dgm:pt modelId="{5C206945-4FD0-45E2-A8FE-55C24420539F}" type="pres">
      <dgm:prSet presAssocID="{4ADFD707-2303-49EE-BF1F-36D032BA1561}" presName="level3hierChild" presStyleCnt="0"/>
      <dgm:spPr/>
    </dgm:pt>
    <dgm:pt modelId="{D94DFA27-94FE-4592-A88C-5DDF2CECBEED}" type="pres">
      <dgm:prSet presAssocID="{683BA7F5-22D9-43E2-9EFA-399E3015A748}" presName="conn2-1" presStyleLbl="parChTrans1D3" presStyleIdx="5" presStyleCnt="6"/>
      <dgm:spPr/>
    </dgm:pt>
    <dgm:pt modelId="{45636C5C-7FD8-41FF-909E-CE8C41B1D290}" type="pres">
      <dgm:prSet presAssocID="{683BA7F5-22D9-43E2-9EFA-399E3015A748}" presName="connTx" presStyleLbl="parChTrans1D3" presStyleIdx="5" presStyleCnt="6"/>
      <dgm:spPr/>
    </dgm:pt>
    <dgm:pt modelId="{43E70F05-56A7-4262-92A6-5EAA8605E5DC}" type="pres">
      <dgm:prSet presAssocID="{77FD4647-B75D-4C9E-88B5-EED260D7F29F}" presName="root2" presStyleCnt="0"/>
      <dgm:spPr/>
    </dgm:pt>
    <dgm:pt modelId="{F93333A2-95D0-47B1-9C9C-18EFAB699DA7}" type="pres">
      <dgm:prSet presAssocID="{77FD4647-B75D-4C9E-88B5-EED260D7F29F}" presName="LevelTwoTextNode" presStyleLbl="node3" presStyleIdx="5" presStyleCnt="6" custLinFactY="26367" custLinFactNeighborX="-77596" custLinFactNeighborY="100000">
        <dgm:presLayoutVars>
          <dgm:chPref val="3"/>
        </dgm:presLayoutVars>
      </dgm:prSet>
      <dgm:spPr/>
    </dgm:pt>
    <dgm:pt modelId="{3710E94C-CBFA-4976-A4A5-348BE500C0C2}" type="pres">
      <dgm:prSet presAssocID="{77FD4647-B75D-4C9E-88B5-EED260D7F29F}" presName="level3hierChild" presStyleCnt="0"/>
      <dgm:spPr/>
    </dgm:pt>
  </dgm:ptLst>
  <dgm:cxnLst>
    <dgm:cxn modelId="{EE43A405-016A-4531-9998-94B555909BC3}" srcId="{56E52ECF-DA9E-4B84-A32E-80B1170F7C9E}" destId="{74AC569E-9B2C-4FA2-913A-77A90489CF3A}" srcOrd="2" destOrd="0" parTransId="{E2AEAAEC-ACAF-4025-8934-EA282947CBA7}" sibTransId="{22902233-5B3A-4BEE-B9AF-56C821E9CD0F}"/>
    <dgm:cxn modelId="{5EA32E06-0F41-469D-803F-ABB40AA1C60E}" srcId="{E9061701-7ABB-4D3F-8EBA-7F376F991116}" destId="{3941FE07-0B3D-4BDA-9A34-0BDF413F18B0}" srcOrd="0" destOrd="0" parTransId="{BEC2195F-EC8E-45FD-8735-59A2F9FF7728}" sibTransId="{73A5FA2F-32C1-4CE1-BA74-502DE996CE00}"/>
    <dgm:cxn modelId="{FDB08F06-F2E4-4589-BC42-AC3870411636}" srcId="{3941FE07-0B3D-4BDA-9A34-0BDF413F18B0}" destId="{4ADFD707-2303-49EE-BF1F-36D032BA1561}" srcOrd="2" destOrd="0" parTransId="{BDFB18E1-F5A6-45F3-9828-94384F7558AF}" sibTransId="{7AB6FE17-2EFB-4A15-A873-02FECDC837A4}"/>
    <dgm:cxn modelId="{E3CEED06-F265-4F36-80A2-2D1FC6E3167F}" type="presOf" srcId="{C9888AF1-DBCF-434A-95E8-57919ADE3A91}" destId="{AA0912E3-922D-4E92-9073-900826298D07}" srcOrd="1" destOrd="0" presId="urn:microsoft.com/office/officeart/2005/8/layout/hierarchy2"/>
    <dgm:cxn modelId="{38530D0A-A945-4F78-84BA-36DA2DE792CC}" type="presOf" srcId="{74AC569E-9B2C-4FA2-913A-77A90489CF3A}" destId="{57D087AF-6DE6-489B-B22E-0757A202203C}" srcOrd="0" destOrd="0" presId="urn:microsoft.com/office/officeart/2005/8/layout/hierarchy2"/>
    <dgm:cxn modelId="{A81BE10B-4783-43ED-936E-CB8A7BF25B86}" type="presOf" srcId="{77FD4647-B75D-4C9E-88B5-EED260D7F29F}" destId="{F93333A2-95D0-47B1-9C9C-18EFAB699DA7}" srcOrd="0" destOrd="0" presId="urn:microsoft.com/office/officeart/2005/8/layout/hierarchy2"/>
    <dgm:cxn modelId="{675D4316-8536-4598-96C0-0EFFDB53DA03}" type="presOf" srcId="{A4A5C0F9-7A8B-480A-8475-05522192251C}" destId="{AEA5A97B-FEC2-40B7-BC43-D9369F803966}" srcOrd="0" destOrd="0" presId="urn:microsoft.com/office/officeart/2005/8/layout/hierarchy2"/>
    <dgm:cxn modelId="{F730ED18-4BF9-49D1-9256-706E6ADA839F}" srcId="{C61C9B37-2F3B-4DA0-94B1-1B980E3680E2}" destId="{C15B7943-DE67-4CE3-B144-962BAD8E9251}" srcOrd="0" destOrd="0" parTransId="{5F4848E1-012B-499D-8C52-BEBEFB7D004B}" sibTransId="{1C36BF13-6E04-4BFC-B9D4-B18E83E06627}"/>
    <dgm:cxn modelId="{E91F6A1A-3328-43EE-9FDC-EC58336474BC}" srcId="{56E52ECF-DA9E-4B84-A32E-80B1170F7C9E}" destId="{E4124342-E9F6-43AF-9966-89EA5C8A5FC0}" srcOrd="1" destOrd="0" parTransId="{5A930F01-F485-4C6F-8CB6-6E959090E731}" sibTransId="{D4FA5B6B-CB2E-4EF7-B368-0B63877B1607}"/>
    <dgm:cxn modelId="{B1E64E1B-48AC-4445-9EA4-6036E98908E2}" srcId="{3941FE07-0B3D-4BDA-9A34-0BDF413F18B0}" destId="{C61C9B37-2F3B-4DA0-94B1-1B980E3680E2}" srcOrd="1" destOrd="0" parTransId="{BD3A7D7A-A53D-465E-9017-EB62EE032DAC}" sibTransId="{7D998FBA-CE83-499B-9528-CED56D540114}"/>
    <dgm:cxn modelId="{2ABE611C-72B5-4CFE-B018-FCE6A7248EB2}" type="presOf" srcId="{EFCF5448-2B55-42F7-B473-74B4AC11CBC5}" destId="{A388AD4B-C8C1-4A45-87C3-E55184F247E7}" srcOrd="0" destOrd="0" presId="urn:microsoft.com/office/officeart/2005/8/layout/hierarchy2"/>
    <dgm:cxn modelId="{47584F27-6916-43CA-93BD-D2B503D5250F}" type="presOf" srcId="{5A930F01-F485-4C6F-8CB6-6E959090E731}" destId="{2348A486-5C11-4EFB-9432-7ABDAFD75522}" srcOrd="0" destOrd="0" presId="urn:microsoft.com/office/officeart/2005/8/layout/hierarchy2"/>
    <dgm:cxn modelId="{03248229-5BC3-4E9C-8E7D-9EB0B4E2008B}" type="presOf" srcId="{1FD2F50C-42A8-46DE-A4F4-B4F197126B31}" destId="{FCB1F084-B8DE-4313-8123-05C7A5F041EC}" srcOrd="1" destOrd="0" presId="urn:microsoft.com/office/officeart/2005/8/layout/hierarchy2"/>
    <dgm:cxn modelId="{BE3AAF29-B602-416B-9E0D-D34661EBB880}" srcId="{A4A5C0F9-7A8B-480A-8475-05522192251C}" destId="{DDFF07BE-6874-4AFE-B01A-D7D4608F92AD}" srcOrd="0" destOrd="0" parTransId="{93C19211-E363-458F-91EE-68AB172E6AEE}" sibTransId="{8738808F-83F0-498A-9A78-4073FAE2DB29}"/>
    <dgm:cxn modelId="{FCEE032C-60AD-47D2-90D5-0D3026ED1223}" type="presOf" srcId="{BD3A7D7A-A53D-465E-9017-EB62EE032DAC}" destId="{24E70BA9-4C09-4135-BC6B-FA1BC57BB47D}" srcOrd="0" destOrd="0" presId="urn:microsoft.com/office/officeart/2005/8/layout/hierarchy2"/>
    <dgm:cxn modelId="{93F7A42D-44C1-481D-A76F-66C0B3349E60}" srcId="{56E52ECF-DA9E-4B84-A32E-80B1170F7C9E}" destId="{7D408740-65C0-415E-9627-643FC575734B}" srcOrd="4" destOrd="0" parTransId="{A3728934-8EB4-48A5-9938-AEDD3E12ECFC}" sibTransId="{66A87191-F195-41BA-A5E9-D8584F7165BE}"/>
    <dgm:cxn modelId="{B0654E3A-0286-4679-825E-3F4AC11F0B94}" type="presOf" srcId="{BDFB18E1-F5A6-45F3-9828-94384F7558AF}" destId="{2E475096-4882-4BD5-BC1C-10D8C20B2334}" srcOrd="0" destOrd="0" presId="urn:microsoft.com/office/officeart/2005/8/layout/hierarchy2"/>
    <dgm:cxn modelId="{6724773A-B390-49D4-8B96-91D489A48E39}" type="presOf" srcId="{7D408740-65C0-415E-9627-643FC575734B}" destId="{300496AC-324A-4BAD-B8FD-FE84E47AF057}" srcOrd="0" destOrd="0" presId="urn:microsoft.com/office/officeart/2005/8/layout/hierarchy2"/>
    <dgm:cxn modelId="{BE6FCF3F-1218-4214-82F3-704BE746E325}" type="presOf" srcId="{5A930F01-F485-4C6F-8CB6-6E959090E731}" destId="{738B4987-4BE1-47FF-B17A-5DE0866BCC37}" srcOrd="1" destOrd="0" presId="urn:microsoft.com/office/officeart/2005/8/layout/hierarchy2"/>
    <dgm:cxn modelId="{511F8E40-A8C7-44B1-B8D9-EA56B5E3E1A6}" type="presOf" srcId="{79E03448-3988-4AFF-9286-E5B99D506FB9}" destId="{99176B4F-D137-46CA-8186-FF2DADD55C90}" srcOrd="0" destOrd="0" presId="urn:microsoft.com/office/officeart/2005/8/layout/hierarchy2"/>
    <dgm:cxn modelId="{19F0365C-097B-42D8-96E4-D0F250D43E03}" type="presOf" srcId="{5F4848E1-012B-499D-8C52-BEBEFB7D004B}" destId="{DB450107-25CE-43AC-B4CA-3DA582D7F586}" srcOrd="0" destOrd="0" presId="urn:microsoft.com/office/officeart/2005/8/layout/hierarchy2"/>
    <dgm:cxn modelId="{AB81825D-E992-4D8B-B4DE-76D858040477}" type="presOf" srcId="{5F4848E1-012B-499D-8C52-BEBEFB7D004B}" destId="{1135848B-0C80-4247-B6EF-379ED31ECF6E}" srcOrd="1" destOrd="0" presId="urn:microsoft.com/office/officeart/2005/8/layout/hierarchy2"/>
    <dgm:cxn modelId="{C8A08562-69E0-4F7D-BAFD-A44C72EFD79D}" type="presOf" srcId="{6C772538-BEB7-4367-9CC6-8B0882AB0B4E}" destId="{4BD29E40-3600-4635-A089-3591B7B6D5B8}" srcOrd="0" destOrd="0" presId="urn:microsoft.com/office/officeart/2005/8/layout/hierarchy2"/>
    <dgm:cxn modelId="{3D47D165-FC81-4C68-8C8A-4D5EA317ADD3}" type="presOf" srcId="{C9888AF1-DBCF-434A-95E8-57919ADE3A91}" destId="{A2C6166A-F768-4245-9C1E-BEEDC90E8A86}" srcOrd="0" destOrd="0" presId="urn:microsoft.com/office/officeart/2005/8/layout/hierarchy2"/>
    <dgm:cxn modelId="{38754267-B597-4C7F-9B90-DA2612D3767A}" type="presOf" srcId="{93C19211-E363-458F-91EE-68AB172E6AEE}" destId="{47F7BD81-2CAA-4615-AD34-AEDB180CEE82}" srcOrd="0" destOrd="0" presId="urn:microsoft.com/office/officeart/2005/8/layout/hierarchy2"/>
    <dgm:cxn modelId="{53A68E48-B2FB-4A2B-8EE2-8C13059C8A91}" type="presOf" srcId="{3941FE07-0B3D-4BDA-9A34-0BDF413F18B0}" destId="{AB4CA2E1-4C32-4CA3-BBD6-8A437858B315}" srcOrd="0" destOrd="0" presId="urn:microsoft.com/office/officeart/2005/8/layout/hierarchy2"/>
    <dgm:cxn modelId="{FCBE524A-1053-4BA5-821C-A535E9724206}" type="presOf" srcId="{935ED70C-07C6-462C-8D81-B1256A3507E5}" destId="{420F019D-4C30-4D54-ABC3-DB7C2FC4A2E6}" srcOrd="0" destOrd="0" presId="urn:microsoft.com/office/officeart/2005/8/layout/hierarchy2"/>
    <dgm:cxn modelId="{2007874A-F194-4341-A7B8-6B2A0B3D408B}" type="presOf" srcId="{667B1062-30A5-408F-84C8-6F9F8034A876}" destId="{686CA367-E63C-4F2C-95F1-7FC52949B923}" srcOrd="1" destOrd="0" presId="urn:microsoft.com/office/officeart/2005/8/layout/hierarchy2"/>
    <dgm:cxn modelId="{EFF7EF6A-A7A5-4EE1-BC85-8F781B71EDBD}" type="presOf" srcId="{DE6F30F9-A300-41E7-9093-7C759EF255B5}" destId="{A276A90D-E8BE-43AF-9D42-1B6287D00CAE}" srcOrd="0" destOrd="0" presId="urn:microsoft.com/office/officeart/2005/8/layout/hierarchy2"/>
    <dgm:cxn modelId="{037E154C-9006-4327-81EF-0EC85DBAA178}" type="presOf" srcId="{79E03448-3988-4AFF-9286-E5B99D506FB9}" destId="{0D0DD67C-FF34-432A-8FA5-0CB482C2996D}" srcOrd="1" destOrd="0" presId="urn:microsoft.com/office/officeart/2005/8/layout/hierarchy2"/>
    <dgm:cxn modelId="{56A22B4C-6A6C-4E17-ACBB-5B0774073DFE}" srcId="{00834609-5DDF-45A9-9DDE-7572F997306D}" destId="{935ED70C-07C6-462C-8D81-B1256A3507E5}" srcOrd="0" destOrd="0" parTransId="{1FD2F50C-42A8-46DE-A4F4-B4F197126B31}" sibTransId="{92643D12-FD71-40AA-A854-35B1EF4ED933}"/>
    <dgm:cxn modelId="{DCF3384F-CE40-42B3-B99E-D38665F81879}" type="presOf" srcId="{B20A7E18-B66B-47C1-A1A8-D8C1B740F557}" destId="{0681C07C-BF65-41E2-A093-462F3FE17E6C}" srcOrd="0" destOrd="0" presId="urn:microsoft.com/office/officeart/2005/8/layout/hierarchy2"/>
    <dgm:cxn modelId="{5A5C5F53-0C66-452C-9EFB-7A6DB0083A15}" type="presOf" srcId="{E4124342-E9F6-43AF-9966-89EA5C8A5FC0}" destId="{18A84633-AD6D-4794-876F-5F06E729DF69}" srcOrd="0" destOrd="0" presId="urn:microsoft.com/office/officeart/2005/8/layout/hierarchy2"/>
    <dgm:cxn modelId="{AE716179-7F9D-4BA8-B6C5-52AE5322239F}" type="presOf" srcId="{E9061701-7ABB-4D3F-8EBA-7F376F991116}" destId="{3C754DEF-4AD1-4D6F-9537-C1344680EA24}" srcOrd="0" destOrd="0" presId="urn:microsoft.com/office/officeart/2005/8/layout/hierarchy2"/>
    <dgm:cxn modelId="{1D2E4759-BD87-418D-8F6A-7D2B5454A363}" type="presOf" srcId="{BF570F35-38B0-46BC-B2FE-AA36E4519031}" destId="{C284F59F-22D8-45DD-9ED8-51A9A2CDBF75}" srcOrd="0" destOrd="0" presId="urn:microsoft.com/office/officeart/2005/8/layout/hierarchy2"/>
    <dgm:cxn modelId="{EF806F79-C895-4219-81CD-07C184771C7A}" srcId="{56E52ECF-DA9E-4B84-A32E-80B1170F7C9E}" destId="{8A714635-232E-4CA8-B4A4-B0F7F061E521}" srcOrd="0" destOrd="0" parTransId="{2118EAF3-FBAF-450C-BA00-10FB00F7EE41}" sibTransId="{D8E7B892-EDA6-4289-8F89-D1DD89922FFF}"/>
    <dgm:cxn modelId="{4B58C959-FB8A-42F7-ACE1-ADBAAB85BA3F}" srcId="{DC761ED2-247D-4E11-A031-4554A5E627C4}" destId="{A4A5C0F9-7A8B-480A-8475-05522192251C}" srcOrd="3" destOrd="0" parTransId="{0333C28D-F153-4050-A41A-A91295E1F609}" sibTransId="{2332F6FA-2AFD-4774-A01C-E73955338A3B}"/>
    <dgm:cxn modelId="{2B5F407B-6D78-4DA5-826B-AB58A6B2DA54}" srcId="{A4A5C0F9-7A8B-480A-8475-05522192251C}" destId="{56E52ECF-DA9E-4B84-A32E-80B1170F7C9E}" srcOrd="1" destOrd="0" parTransId="{DE6F30F9-A300-41E7-9093-7C759EF255B5}" sibTransId="{3140D81C-749E-43CB-8E0D-5C62B87D88AB}"/>
    <dgm:cxn modelId="{F2510E7C-300D-491D-A350-4B419AF4F1AF}" type="presOf" srcId="{65DB0F5C-34B4-4405-94EE-6357D957F38D}" destId="{CC0123A7-9647-46A1-AE57-124FE0DBB258}" srcOrd="1" destOrd="0" presId="urn:microsoft.com/office/officeart/2005/8/layout/hierarchy2"/>
    <dgm:cxn modelId="{7325BB7E-E3FF-4C6C-B2F1-68FB1C589E6D}" srcId="{4ADFD707-2303-49EE-BF1F-36D032BA1561}" destId="{77FD4647-B75D-4C9E-88B5-EED260D7F29F}" srcOrd="0" destOrd="0" parTransId="{683BA7F5-22D9-43E2-9EFA-399E3015A748}" sibTransId="{98338305-2B82-4170-BC3F-E4CD2535DEB4}"/>
    <dgm:cxn modelId="{CF85797F-150F-4B9D-8791-941B8EF950CB}" type="presOf" srcId="{A3728934-8EB4-48A5-9938-AEDD3E12ECFC}" destId="{E3B453F6-A4D8-4EE0-84ED-03B780712CC3}" srcOrd="0" destOrd="0" presId="urn:microsoft.com/office/officeart/2005/8/layout/hierarchy2"/>
    <dgm:cxn modelId="{8244DB83-DF28-4944-A837-BDFECFCD63FC}" type="presOf" srcId="{2118EAF3-FBAF-450C-BA00-10FB00F7EE41}" destId="{AF03779F-E126-4884-8178-113447CA4EC1}" srcOrd="0" destOrd="0" presId="urn:microsoft.com/office/officeart/2005/8/layout/hierarchy2"/>
    <dgm:cxn modelId="{2C60FE83-B03C-449F-8982-366B83887D3A}" srcId="{DDFF07BE-6874-4AFE-B01A-D7D4608F92AD}" destId="{93FD66B8-C026-4C22-BDD3-1208CAF85720}" srcOrd="0" destOrd="0" parTransId="{36F12C79-0919-4C82-BFFB-53AADC839F64}" sibTransId="{6DC6AAB3-E840-4618-8250-44EA1AEA6EED}"/>
    <dgm:cxn modelId="{3EC42D87-3669-412D-907E-E0FBF4AC0025}" type="presOf" srcId="{1FD2F50C-42A8-46DE-A4F4-B4F197126B31}" destId="{038445E2-75B3-4DF0-80B1-B6C96BC53364}" srcOrd="0" destOrd="0" presId="urn:microsoft.com/office/officeart/2005/8/layout/hierarchy2"/>
    <dgm:cxn modelId="{D898918E-743B-4A8B-AD5B-9FA5FBA1E57B}" type="presOf" srcId="{00834609-5DDF-45A9-9DDE-7572F997306D}" destId="{1243C307-BDB2-4D5D-A011-BC012ECF6718}" srcOrd="0" destOrd="0" presId="urn:microsoft.com/office/officeart/2005/8/layout/hierarchy2"/>
    <dgm:cxn modelId="{E04F9896-5B7D-45A1-A7D3-9EAE735E58F5}" type="presOf" srcId="{683BA7F5-22D9-43E2-9EFA-399E3015A748}" destId="{45636C5C-7FD8-41FF-909E-CE8C41B1D290}" srcOrd="1" destOrd="0" presId="urn:microsoft.com/office/officeart/2005/8/layout/hierarchy2"/>
    <dgm:cxn modelId="{1BE7BD96-3BA1-4D6C-AE64-6FEA11BDE551}" type="presOf" srcId="{DDFF07BE-6874-4AFE-B01A-D7D4608F92AD}" destId="{3BBC27CF-6310-4496-9329-A5DDA362BDF5}" srcOrd="0" destOrd="0" presId="urn:microsoft.com/office/officeart/2005/8/layout/hierarchy2"/>
    <dgm:cxn modelId="{6F2A5997-52AA-4CB6-9D33-593C3D16B72C}" srcId="{56E52ECF-DA9E-4B84-A32E-80B1170F7C9E}" destId="{EFCF5448-2B55-42F7-B473-74B4AC11CBC5}" srcOrd="3" destOrd="0" parTransId="{667B1062-30A5-408F-84C8-6F9F8034A876}" sibTransId="{62B3F093-9399-4809-B606-9C04EB800440}"/>
    <dgm:cxn modelId="{0EFF219D-396A-4A7F-B8A4-7FD6423D41CB}" type="presOf" srcId="{667B1062-30A5-408F-84C8-6F9F8034A876}" destId="{E4E1FECB-B1D0-4221-8ADD-DD57DF5CF12F}" srcOrd="0" destOrd="0" presId="urn:microsoft.com/office/officeart/2005/8/layout/hierarchy2"/>
    <dgm:cxn modelId="{2AA476A1-0351-48E5-8FBB-6931D52DB103}" type="presOf" srcId="{2118EAF3-FBAF-450C-BA00-10FB00F7EE41}" destId="{22BD974B-A61F-42C7-AFD7-720A5CFD7E00}" srcOrd="1" destOrd="0" presId="urn:microsoft.com/office/officeart/2005/8/layout/hierarchy2"/>
    <dgm:cxn modelId="{C3C80FA3-852A-477A-8A4B-3F7664D78169}" type="presOf" srcId="{683BA7F5-22D9-43E2-9EFA-399E3015A748}" destId="{D94DFA27-94FE-4592-A88C-5DDF2CECBEED}" srcOrd="0" destOrd="0" presId="urn:microsoft.com/office/officeart/2005/8/layout/hierarchy2"/>
    <dgm:cxn modelId="{586CB3A4-C10C-44AB-85D4-7CCBEACCBEBC}" type="presOf" srcId="{93C19211-E363-458F-91EE-68AB172E6AEE}" destId="{207BF182-B06E-41E7-86A9-FE851E353302}" srcOrd="1" destOrd="0" presId="urn:microsoft.com/office/officeart/2005/8/layout/hierarchy2"/>
    <dgm:cxn modelId="{56DF5FA7-A344-4610-A361-C05A30F6F876}" type="presOf" srcId="{56E52ECF-DA9E-4B84-A32E-80B1170F7C9E}" destId="{81844F9D-69DD-4ED9-A407-EFFEF48E76DD}" srcOrd="0" destOrd="0" presId="urn:microsoft.com/office/officeart/2005/8/layout/hierarchy2"/>
    <dgm:cxn modelId="{461DB7A7-67E9-407B-8017-3950311FB682}" type="presOf" srcId="{0333C28D-F153-4050-A41A-A91295E1F609}" destId="{F5C85451-0D38-49A1-9926-42C04297CCD5}" srcOrd="0" destOrd="0" presId="urn:microsoft.com/office/officeart/2005/8/layout/hierarchy2"/>
    <dgm:cxn modelId="{3E4077AA-5935-4FC2-AD97-EAEBA50D7DB7}" type="presOf" srcId="{E2AEAAEC-ACAF-4025-8934-EA282947CBA7}" destId="{6CFB552B-D646-4987-BAAE-AF4CC9B4CDC2}" srcOrd="0" destOrd="0" presId="urn:microsoft.com/office/officeart/2005/8/layout/hierarchy2"/>
    <dgm:cxn modelId="{9BC172B7-A9E3-4542-9675-1A22829DED38}" type="presOf" srcId="{6C772538-BEB7-4367-9CC6-8B0882AB0B4E}" destId="{1232F1E3-0180-4BE4-9C37-27D2EE1FD9E8}" srcOrd="1" destOrd="0" presId="urn:microsoft.com/office/officeart/2005/8/layout/hierarchy2"/>
    <dgm:cxn modelId="{AB7209B9-8D28-468E-BFD0-F2814C7F348F}" srcId="{DC761ED2-247D-4E11-A031-4554A5E627C4}" destId="{00834609-5DDF-45A9-9DDE-7572F997306D}" srcOrd="2" destOrd="0" parTransId="{C9888AF1-DBCF-434A-95E8-57919ADE3A91}" sibTransId="{37790047-85BA-4F0E-A959-41BCDE09FBFA}"/>
    <dgm:cxn modelId="{6A4D8DBD-C1B2-431B-8C5D-DCE1F4F89BF4}" type="presOf" srcId="{BD3A7D7A-A53D-465E-9017-EB62EE032DAC}" destId="{8E64E109-9772-4B6A-84C8-1AE05768D1CF}" srcOrd="1" destOrd="0" presId="urn:microsoft.com/office/officeart/2005/8/layout/hierarchy2"/>
    <dgm:cxn modelId="{BE97B0CE-C502-4793-80C3-123DD8A74DBD}" type="presOf" srcId="{36F12C79-0919-4C82-BFFB-53AADC839F64}" destId="{42591026-4819-49E4-819B-040E8FAB8F68}" srcOrd="1" destOrd="0" presId="urn:microsoft.com/office/officeart/2005/8/layout/hierarchy2"/>
    <dgm:cxn modelId="{118AB6CE-992F-4A20-8426-DA6ECCBFAA58}" type="presOf" srcId="{DE6F30F9-A300-41E7-9093-7C759EF255B5}" destId="{D8D92037-FB38-4763-B0F0-E4CAC730799B}" srcOrd="1" destOrd="0" presId="urn:microsoft.com/office/officeart/2005/8/layout/hierarchy2"/>
    <dgm:cxn modelId="{1CD6E4CE-F309-494C-8937-2F36265038BF}" type="presOf" srcId="{C61C9B37-2F3B-4DA0-94B1-1B980E3680E2}" destId="{A432D1D5-0A62-4A4A-A3C6-8126B0C6DC76}" srcOrd="0" destOrd="0" presId="urn:microsoft.com/office/officeart/2005/8/layout/hierarchy2"/>
    <dgm:cxn modelId="{F5A360D1-53EC-4083-8840-5D55A78710D8}" type="presOf" srcId="{36F12C79-0919-4C82-BFFB-53AADC839F64}" destId="{0A9360BA-42C4-4408-A20B-F167C068DAF8}" srcOrd="0" destOrd="0" presId="urn:microsoft.com/office/officeart/2005/8/layout/hierarchy2"/>
    <dgm:cxn modelId="{DEC369D3-6E1A-4455-A1AA-AB9183DB8D64}" type="presOf" srcId="{A3728934-8EB4-48A5-9938-AEDD3E12ECFC}" destId="{40583F62-E22E-4B5F-8D78-A4C24296C695}" srcOrd="1" destOrd="0" presId="urn:microsoft.com/office/officeart/2005/8/layout/hierarchy2"/>
    <dgm:cxn modelId="{753EB4D3-45FE-476C-9EDB-0577DDEEE959}" type="presOf" srcId="{4ADFD707-2303-49EE-BF1F-36D032BA1561}" destId="{C4430F45-188A-4764-9FBB-670BF231570E}" srcOrd="0" destOrd="0" presId="urn:microsoft.com/office/officeart/2005/8/layout/hierarchy2"/>
    <dgm:cxn modelId="{959914DA-81E4-438A-94F5-EF97FC7C3919}" type="presOf" srcId="{BDFB18E1-F5A6-45F3-9828-94384F7558AF}" destId="{4700C098-7EFA-4287-8456-2E010CCD08C8}" srcOrd="1" destOrd="0" presId="urn:microsoft.com/office/officeart/2005/8/layout/hierarchy2"/>
    <dgm:cxn modelId="{5C1ABEDC-960F-4773-A59A-8817EFA69B53}" type="presOf" srcId="{93FD66B8-C026-4C22-BDD3-1208CAF85720}" destId="{B5E16835-FF45-41F6-9DD7-733C3C5EEDBB}" srcOrd="0" destOrd="0" presId="urn:microsoft.com/office/officeart/2005/8/layout/hierarchy2"/>
    <dgm:cxn modelId="{4A883CDE-0271-4FF0-8659-DBAEAAADF179}" srcId="{DC761ED2-247D-4E11-A031-4554A5E627C4}" destId="{BF570F35-38B0-46BC-B2FE-AA36E4519031}" srcOrd="0" destOrd="0" parTransId="{6C772538-BEB7-4367-9CC6-8B0882AB0B4E}" sibTransId="{FFB0945D-2581-46B7-A6C8-94EB77EA3239}"/>
    <dgm:cxn modelId="{8D5319DF-C997-4362-9D27-8BC2D2C6C7F3}" srcId="{DC761ED2-247D-4E11-A031-4554A5E627C4}" destId="{B20A7E18-B66B-47C1-A1A8-D8C1B740F557}" srcOrd="1" destOrd="0" parTransId="{65DB0F5C-34B4-4405-94EE-6357D957F38D}" sibTransId="{20BC6984-6136-493E-BFFC-E253C380683F}"/>
    <dgm:cxn modelId="{233FCADF-62C4-43B4-A4EB-7402D127A09D}" type="presOf" srcId="{DC761ED2-247D-4E11-A031-4554A5E627C4}" destId="{61A93A0A-9A47-44EA-92A0-49EED5483F17}" srcOrd="0" destOrd="0" presId="urn:microsoft.com/office/officeart/2005/8/layout/hierarchy2"/>
    <dgm:cxn modelId="{B7707DE5-2226-4CEC-948B-D64053F5E27D}" type="presOf" srcId="{C15B7943-DE67-4CE3-B144-962BAD8E9251}" destId="{1316C91A-946D-4DFC-A87C-F5A65A8046B7}" srcOrd="0" destOrd="0" presId="urn:microsoft.com/office/officeart/2005/8/layout/hierarchy2"/>
    <dgm:cxn modelId="{E8ACFDE9-BECE-4DC5-9194-D753921E919F}" type="presOf" srcId="{65DB0F5C-34B4-4405-94EE-6357D957F38D}" destId="{1869EF89-F78C-40BD-86CC-F8CE92018338}" srcOrd="0" destOrd="0" presId="urn:microsoft.com/office/officeart/2005/8/layout/hierarchy2"/>
    <dgm:cxn modelId="{885819EA-72DB-4977-ACFD-851A8E68EA46}" type="presOf" srcId="{8A714635-232E-4CA8-B4A4-B0F7F061E521}" destId="{E6E33507-9E01-4064-A1BC-EA7D64868E28}" srcOrd="0" destOrd="0" presId="urn:microsoft.com/office/officeart/2005/8/layout/hierarchy2"/>
    <dgm:cxn modelId="{DA6FEDF2-ECA8-4FD3-973A-F3218FA380A2}" type="presOf" srcId="{0333C28D-F153-4050-A41A-A91295E1F609}" destId="{47B41678-2B84-4D3E-90EE-A24385C2A2A5}" srcOrd="1" destOrd="0" presId="urn:microsoft.com/office/officeart/2005/8/layout/hierarchy2"/>
    <dgm:cxn modelId="{59C2BDF7-7C96-494A-AF54-A531F087B5DB}" srcId="{3941FE07-0B3D-4BDA-9A34-0BDF413F18B0}" destId="{DC761ED2-247D-4E11-A031-4554A5E627C4}" srcOrd="0" destOrd="0" parTransId="{79E03448-3988-4AFF-9286-E5B99D506FB9}" sibTransId="{1E0A1EB2-E453-4BBD-BB71-4F9EF2A137C7}"/>
    <dgm:cxn modelId="{AFCEA1FF-CD8D-488E-962E-143D21BF51B7}" type="presOf" srcId="{E2AEAAEC-ACAF-4025-8934-EA282947CBA7}" destId="{6EFA2482-0DE9-42D6-A1AB-92787946093B}" srcOrd="1" destOrd="0" presId="urn:microsoft.com/office/officeart/2005/8/layout/hierarchy2"/>
    <dgm:cxn modelId="{CE29F400-D9D9-4E95-B473-766987B7F725}" type="presParOf" srcId="{3C754DEF-4AD1-4D6F-9537-C1344680EA24}" destId="{0CE37509-8CD8-4B9D-BE36-91EDAFA1A491}" srcOrd="0" destOrd="0" presId="urn:microsoft.com/office/officeart/2005/8/layout/hierarchy2"/>
    <dgm:cxn modelId="{9988D4EA-303A-4EE7-A721-66F84C8E37D3}" type="presParOf" srcId="{0CE37509-8CD8-4B9D-BE36-91EDAFA1A491}" destId="{AB4CA2E1-4C32-4CA3-BBD6-8A437858B315}" srcOrd="0" destOrd="0" presId="urn:microsoft.com/office/officeart/2005/8/layout/hierarchy2"/>
    <dgm:cxn modelId="{2B747A8F-0EC8-4E14-B11C-AB50FB0883C2}" type="presParOf" srcId="{0CE37509-8CD8-4B9D-BE36-91EDAFA1A491}" destId="{A305B9DD-FE4F-4773-8506-8C789AA54B0D}" srcOrd="1" destOrd="0" presId="urn:microsoft.com/office/officeart/2005/8/layout/hierarchy2"/>
    <dgm:cxn modelId="{A3C35D0A-9E20-42CB-8445-BB0AB5C0AC34}" type="presParOf" srcId="{A305B9DD-FE4F-4773-8506-8C789AA54B0D}" destId="{99176B4F-D137-46CA-8186-FF2DADD55C90}" srcOrd="0" destOrd="0" presId="urn:microsoft.com/office/officeart/2005/8/layout/hierarchy2"/>
    <dgm:cxn modelId="{8601D57F-7DD0-414A-A1CB-34424120EB9A}" type="presParOf" srcId="{99176B4F-D137-46CA-8186-FF2DADD55C90}" destId="{0D0DD67C-FF34-432A-8FA5-0CB482C2996D}" srcOrd="0" destOrd="0" presId="urn:microsoft.com/office/officeart/2005/8/layout/hierarchy2"/>
    <dgm:cxn modelId="{5FE11F17-D970-4795-B52E-3B39CE6492C1}" type="presParOf" srcId="{A305B9DD-FE4F-4773-8506-8C789AA54B0D}" destId="{ACC04207-CECA-4C5B-A9CD-10FA75D9AD68}" srcOrd="1" destOrd="0" presId="urn:microsoft.com/office/officeart/2005/8/layout/hierarchy2"/>
    <dgm:cxn modelId="{5640D332-58E8-48E0-8F0F-BFB68A01C314}" type="presParOf" srcId="{ACC04207-CECA-4C5B-A9CD-10FA75D9AD68}" destId="{61A93A0A-9A47-44EA-92A0-49EED5483F17}" srcOrd="0" destOrd="0" presId="urn:microsoft.com/office/officeart/2005/8/layout/hierarchy2"/>
    <dgm:cxn modelId="{478CEB66-C86C-41F5-A567-8146C12310E8}" type="presParOf" srcId="{ACC04207-CECA-4C5B-A9CD-10FA75D9AD68}" destId="{48AC0061-EFE8-4D55-9417-4D6A33138E2A}" srcOrd="1" destOrd="0" presId="urn:microsoft.com/office/officeart/2005/8/layout/hierarchy2"/>
    <dgm:cxn modelId="{B6B3D35E-56A1-4F50-B98F-E4DD3A4936A3}" type="presParOf" srcId="{48AC0061-EFE8-4D55-9417-4D6A33138E2A}" destId="{4BD29E40-3600-4635-A089-3591B7B6D5B8}" srcOrd="0" destOrd="0" presId="urn:microsoft.com/office/officeart/2005/8/layout/hierarchy2"/>
    <dgm:cxn modelId="{CC3F320B-44C3-4BE4-B4A9-F6CD37861516}" type="presParOf" srcId="{4BD29E40-3600-4635-A089-3591B7B6D5B8}" destId="{1232F1E3-0180-4BE4-9C37-27D2EE1FD9E8}" srcOrd="0" destOrd="0" presId="urn:microsoft.com/office/officeart/2005/8/layout/hierarchy2"/>
    <dgm:cxn modelId="{C85458DA-AAF7-4DEB-B6BC-94138E0476A8}" type="presParOf" srcId="{48AC0061-EFE8-4D55-9417-4D6A33138E2A}" destId="{5B6F3435-48C8-486F-B258-DF5ACFD4F322}" srcOrd="1" destOrd="0" presId="urn:microsoft.com/office/officeart/2005/8/layout/hierarchy2"/>
    <dgm:cxn modelId="{314BBEC4-B6BF-430E-90C0-96521EDF719A}" type="presParOf" srcId="{5B6F3435-48C8-486F-B258-DF5ACFD4F322}" destId="{C284F59F-22D8-45DD-9ED8-51A9A2CDBF75}" srcOrd="0" destOrd="0" presId="urn:microsoft.com/office/officeart/2005/8/layout/hierarchy2"/>
    <dgm:cxn modelId="{81B19307-408F-4CB7-AE16-59DB70CE7C19}" type="presParOf" srcId="{5B6F3435-48C8-486F-B258-DF5ACFD4F322}" destId="{D6BDC47D-70E9-4183-85E7-BDBF156CDCC7}" srcOrd="1" destOrd="0" presId="urn:microsoft.com/office/officeart/2005/8/layout/hierarchy2"/>
    <dgm:cxn modelId="{E6157863-3D62-4E36-950C-492B5AACDEDE}" type="presParOf" srcId="{48AC0061-EFE8-4D55-9417-4D6A33138E2A}" destId="{1869EF89-F78C-40BD-86CC-F8CE92018338}" srcOrd="2" destOrd="0" presId="urn:microsoft.com/office/officeart/2005/8/layout/hierarchy2"/>
    <dgm:cxn modelId="{2FC275D0-FD17-40F2-9949-A04C9D48147D}" type="presParOf" srcId="{1869EF89-F78C-40BD-86CC-F8CE92018338}" destId="{CC0123A7-9647-46A1-AE57-124FE0DBB258}" srcOrd="0" destOrd="0" presId="urn:microsoft.com/office/officeart/2005/8/layout/hierarchy2"/>
    <dgm:cxn modelId="{2BA4B213-CFCD-442F-82A2-0B6799403566}" type="presParOf" srcId="{48AC0061-EFE8-4D55-9417-4D6A33138E2A}" destId="{BCA23BAF-E272-44D5-85A3-4F2ED1CA3BCF}" srcOrd="3" destOrd="0" presId="urn:microsoft.com/office/officeart/2005/8/layout/hierarchy2"/>
    <dgm:cxn modelId="{7B7D78C3-04F9-4E7A-9AB9-B3AD139D2C96}" type="presParOf" srcId="{BCA23BAF-E272-44D5-85A3-4F2ED1CA3BCF}" destId="{0681C07C-BF65-41E2-A093-462F3FE17E6C}" srcOrd="0" destOrd="0" presId="urn:microsoft.com/office/officeart/2005/8/layout/hierarchy2"/>
    <dgm:cxn modelId="{0FF09B9F-90C6-4959-8E29-34DC71FFA16B}" type="presParOf" srcId="{BCA23BAF-E272-44D5-85A3-4F2ED1CA3BCF}" destId="{35D62602-1B0F-47A2-A8AB-7E2E96A9EF1D}" srcOrd="1" destOrd="0" presId="urn:microsoft.com/office/officeart/2005/8/layout/hierarchy2"/>
    <dgm:cxn modelId="{28CB0533-E943-4117-8D23-BDB1D3944C90}" type="presParOf" srcId="{48AC0061-EFE8-4D55-9417-4D6A33138E2A}" destId="{A2C6166A-F768-4245-9C1E-BEEDC90E8A86}" srcOrd="4" destOrd="0" presId="urn:microsoft.com/office/officeart/2005/8/layout/hierarchy2"/>
    <dgm:cxn modelId="{997CD568-DEF3-45BB-A829-8646D2B51A25}" type="presParOf" srcId="{A2C6166A-F768-4245-9C1E-BEEDC90E8A86}" destId="{AA0912E3-922D-4E92-9073-900826298D07}" srcOrd="0" destOrd="0" presId="urn:microsoft.com/office/officeart/2005/8/layout/hierarchy2"/>
    <dgm:cxn modelId="{021B2279-4DF5-4464-A632-2953E3A5193C}" type="presParOf" srcId="{48AC0061-EFE8-4D55-9417-4D6A33138E2A}" destId="{FBD81A13-0B5D-4CFB-86A8-556B0740BFBE}" srcOrd="5" destOrd="0" presId="urn:microsoft.com/office/officeart/2005/8/layout/hierarchy2"/>
    <dgm:cxn modelId="{04AFE20E-90AF-4E39-A57B-DBC30B36F093}" type="presParOf" srcId="{FBD81A13-0B5D-4CFB-86A8-556B0740BFBE}" destId="{1243C307-BDB2-4D5D-A011-BC012ECF6718}" srcOrd="0" destOrd="0" presId="urn:microsoft.com/office/officeart/2005/8/layout/hierarchy2"/>
    <dgm:cxn modelId="{7A71B6DA-69BD-475C-8612-2DAE4E6555DF}" type="presParOf" srcId="{FBD81A13-0B5D-4CFB-86A8-556B0740BFBE}" destId="{C88B0200-245D-4389-B69F-75D42D7657E8}" srcOrd="1" destOrd="0" presId="urn:microsoft.com/office/officeart/2005/8/layout/hierarchy2"/>
    <dgm:cxn modelId="{9E52DDDB-91C1-4192-A65A-66B838306D3C}" type="presParOf" srcId="{C88B0200-245D-4389-B69F-75D42D7657E8}" destId="{038445E2-75B3-4DF0-80B1-B6C96BC53364}" srcOrd="0" destOrd="0" presId="urn:microsoft.com/office/officeart/2005/8/layout/hierarchy2"/>
    <dgm:cxn modelId="{C2EAAFA4-CF78-427E-AE83-97B2333F1323}" type="presParOf" srcId="{038445E2-75B3-4DF0-80B1-B6C96BC53364}" destId="{FCB1F084-B8DE-4313-8123-05C7A5F041EC}" srcOrd="0" destOrd="0" presId="urn:microsoft.com/office/officeart/2005/8/layout/hierarchy2"/>
    <dgm:cxn modelId="{06DCD8DE-D62D-41BC-9DF5-0CB303FF03BB}" type="presParOf" srcId="{C88B0200-245D-4389-B69F-75D42D7657E8}" destId="{F543100B-9D73-423E-82ED-53B6D4A19488}" srcOrd="1" destOrd="0" presId="urn:microsoft.com/office/officeart/2005/8/layout/hierarchy2"/>
    <dgm:cxn modelId="{E746B4E3-6608-493F-88B1-A42ACA40C760}" type="presParOf" srcId="{F543100B-9D73-423E-82ED-53B6D4A19488}" destId="{420F019D-4C30-4D54-ABC3-DB7C2FC4A2E6}" srcOrd="0" destOrd="0" presId="urn:microsoft.com/office/officeart/2005/8/layout/hierarchy2"/>
    <dgm:cxn modelId="{223B58A4-9346-4B2D-862F-4CE6F2BA7C8C}" type="presParOf" srcId="{F543100B-9D73-423E-82ED-53B6D4A19488}" destId="{665983EB-BE9C-47DF-8C2E-8A992909A7BE}" srcOrd="1" destOrd="0" presId="urn:microsoft.com/office/officeart/2005/8/layout/hierarchy2"/>
    <dgm:cxn modelId="{BD10F893-4183-4B9A-B455-603C02EAF7DE}" type="presParOf" srcId="{48AC0061-EFE8-4D55-9417-4D6A33138E2A}" destId="{F5C85451-0D38-49A1-9926-42C04297CCD5}" srcOrd="6" destOrd="0" presId="urn:microsoft.com/office/officeart/2005/8/layout/hierarchy2"/>
    <dgm:cxn modelId="{E1A73E66-91F0-481F-B25B-3DF0238917E6}" type="presParOf" srcId="{F5C85451-0D38-49A1-9926-42C04297CCD5}" destId="{47B41678-2B84-4D3E-90EE-A24385C2A2A5}" srcOrd="0" destOrd="0" presId="urn:microsoft.com/office/officeart/2005/8/layout/hierarchy2"/>
    <dgm:cxn modelId="{3529A299-50EF-4051-9793-AE59546AC6EB}" type="presParOf" srcId="{48AC0061-EFE8-4D55-9417-4D6A33138E2A}" destId="{98F49445-FE20-4C1F-94E5-00546E17D787}" srcOrd="7" destOrd="0" presId="urn:microsoft.com/office/officeart/2005/8/layout/hierarchy2"/>
    <dgm:cxn modelId="{2A1F2238-AC59-408D-B748-77772884E113}" type="presParOf" srcId="{98F49445-FE20-4C1F-94E5-00546E17D787}" destId="{AEA5A97B-FEC2-40B7-BC43-D9369F803966}" srcOrd="0" destOrd="0" presId="urn:microsoft.com/office/officeart/2005/8/layout/hierarchy2"/>
    <dgm:cxn modelId="{EB62D5FC-CED3-4F51-87E1-7BA3BEA2A042}" type="presParOf" srcId="{98F49445-FE20-4C1F-94E5-00546E17D787}" destId="{3E4BDC95-7921-44D2-9A26-91EE8336656A}" srcOrd="1" destOrd="0" presId="urn:microsoft.com/office/officeart/2005/8/layout/hierarchy2"/>
    <dgm:cxn modelId="{44B8E274-7FBB-420B-ABB4-5CD88161CFAF}" type="presParOf" srcId="{3E4BDC95-7921-44D2-9A26-91EE8336656A}" destId="{47F7BD81-2CAA-4615-AD34-AEDB180CEE82}" srcOrd="0" destOrd="0" presId="urn:microsoft.com/office/officeart/2005/8/layout/hierarchy2"/>
    <dgm:cxn modelId="{0F28D47D-5253-47ED-9721-56FAD471C2E8}" type="presParOf" srcId="{47F7BD81-2CAA-4615-AD34-AEDB180CEE82}" destId="{207BF182-B06E-41E7-86A9-FE851E353302}" srcOrd="0" destOrd="0" presId="urn:microsoft.com/office/officeart/2005/8/layout/hierarchy2"/>
    <dgm:cxn modelId="{6077638C-A998-4F2C-A54A-91903219161E}" type="presParOf" srcId="{3E4BDC95-7921-44D2-9A26-91EE8336656A}" destId="{9ECF8327-91AA-4CBE-9AE0-0D52A7FB16D3}" srcOrd="1" destOrd="0" presId="urn:microsoft.com/office/officeart/2005/8/layout/hierarchy2"/>
    <dgm:cxn modelId="{5811767D-5C20-4545-8836-71749B16AF81}" type="presParOf" srcId="{9ECF8327-91AA-4CBE-9AE0-0D52A7FB16D3}" destId="{3BBC27CF-6310-4496-9329-A5DDA362BDF5}" srcOrd="0" destOrd="0" presId="urn:microsoft.com/office/officeart/2005/8/layout/hierarchy2"/>
    <dgm:cxn modelId="{7C557428-1FFE-4DB2-888F-F65BE61136E4}" type="presParOf" srcId="{9ECF8327-91AA-4CBE-9AE0-0D52A7FB16D3}" destId="{E4B41D64-5BAB-4567-9C91-5CCB973ECF42}" srcOrd="1" destOrd="0" presId="urn:microsoft.com/office/officeart/2005/8/layout/hierarchy2"/>
    <dgm:cxn modelId="{F0FD0349-57CB-403B-B727-8A3097492D7D}" type="presParOf" srcId="{E4B41D64-5BAB-4567-9C91-5CCB973ECF42}" destId="{0A9360BA-42C4-4408-A20B-F167C068DAF8}" srcOrd="0" destOrd="0" presId="urn:microsoft.com/office/officeart/2005/8/layout/hierarchy2"/>
    <dgm:cxn modelId="{693E02E6-6564-4F6F-BB21-B8F37D13CC0B}" type="presParOf" srcId="{0A9360BA-42C4-4408-A20B-F167C068DAF8}" destId="{42591026-4819-49E4-819B-040E8FAB8F68}" srcOrd="0" destOrd="0" presId="urn:microsoft.com/office/officeart/2005/8/layout/hierarchy2"/>
    <dgm:cxn modelId="{8246BEE5-4B02-4981-9D36-35E255C70E55}" type="presParOf" srcId="{E4B41D64-5BAB-4567-9C91-5CCB973ECF42}" destId="{BBDDD6CA-F4AB-437E-B88E-19E05BDEA158}" srcOrd="1" destOrd="0" presId="urn:microsoft.com/office/officeart/2005/8/layout/hierarchy2"/>
    <dgm:cxn modelId="{6C0EDF86-6BCB-4668-A171-91E77B1CBFB0}" type="presParOf" srcId="{BBDDD6CA-F4AB-437E-B88E-19E05BDEA158}" destId="{B5E16835-FF45-41F6-9DD7-733C3C5EEDBB}" srcOrd="0" destOrd="0" presId="urn:microsoft.com/office/officeart/2005/8/layout/hierarchy2"/>
    <dgm:cxn modelId="{DDE3860E-BA54-461C-84B0-AF00D5638881}" type="presParOf" srcId="{BBDDD6CA-F4AB-437E-B88E-19E05BDEA158}" destId="{93366860-DC6C-4F85-9B0A-A34F0DA791D5}" srcOrd="1" destOrd="0" presId="urn:microsoft.com/office/officeart/2005/8/layout/hierarchy2"/>
    <dgm:cxn modelId="{CFF49AEC-C04B-4AF0-89C7-EE20DCD55296}" type="presParOf" srcId="{3E4BDC95-7921-44D2-9A26-91EE8336656A}" destId="{A276A90D-E8BE-43AF-9D42-1B6287D00CAE}" srcOrd="2" destOrd="0" presId="urn:microsoft.com/office/officeart/2005/8/layout/hierarchy2"/>
    <dgm:cxn modelId="{0910C75B-5310-4176-807A-0B2CBA17E246}" type="presParOf" srcId="{A276A90D-E8BE-43AF-9D42-1B6287D00CAE}" destId="{D8D92037-FB38-4763-B0F0-E4CAC730799B}" srcOrd="0" destOrd="0" presId="urn:microsoft.com/office/officeart/2005/8/layout/hierarchy2"/>
    <dgm:cxn modelId="{E5C1954A-6C2C-4D09-8D92-DBB3892127DE}" type="presParOf" srcId="{3E4BDC95-7921-44D2-9A26-91EE8336656A}" destId="{CFE1143E-807F-4394-B1B7-1FCCBD1D805F}" srcOrd="3" destOrd="0" presId="urn:microsoft.com/office/officeart/2005/8/layout/hierarchy2"/>
    <dgm:cxn modelId="{A6DF5EE9-44B2-4AF4-96F9-1B0C1C48C422}" type="presParOf" srcId="{CFE1143E-807F-4394-B1B7-1FCCBD1D805F}" destId="{81844F9D-69DD-4ED9-A407-EFFEF48E76DD}" srcOrd="0" destOrd="0" presId="urn:microsoft.com/office/officeart/2005/8/layout/hierarchy2"/>
    <dgm:cxn modelId="{EF66D910-9167-4012-A7C7-4D74121A9B11}" type="presParOf" srcId="{CFE1143E-807F-4394-B1B7-1FCCBD1D805F}" destId="{0BC7CA99-A71F-49A0-A66E-6B0454A8E6AF}" srcOrd="1" destOrd="0" presId="urn:microsoft.com/office/officeart/2005/8/layout/hierarchy2"/>
    <dgm:cxn modelId="{DCB77DE7-475E-4395-931C-565BA2C5960C}" type="presParOf" srcId="{0BC7CA99-A71F-49A0-A66E-6B0454A8E6AF}" destId="{AF03779F-E126-4884-8178-113447CA4EC1}" srcOrd="0" destOrd="0" presId="urn:microsoft.com/office/officeart/2005/8/layout/hierarchy2"/>
    <dgm:cxn modelId="{36BF1351-0285-44C1-A70D-B777F6FD81AE}" type="presParOf" srcId="{AF03779F-E126-4884-8178-113447CA4EC1}" destId="{22BD974B-A61F-42C7-AFD7-720A5CFD7E00}" srcOrd="0" destOrd="0" presId="urn:microsoft.com/office/officeart/2005/8/layout/hierarchy2"/>
    <dgm:cxn modelId="{108BB05D-627C-436F-BECA-F17594A8E923}" type="presParOf" srcId="{0BC7CA99-A71F-49A0-A66E-6B0454A8E6AF}" destId="{DCAD0BD8-623A-48BA-B08C-7262B861EB49}" srcOrd="1" destOrd="0" presId="urn:microsoft.com/office/officeart/2005/8/layout/hierarchy2"/>
    <dgm:cxn modelId="{AA104F8B-0EBB-4816-8416-7A51E24CC17B}" type="presParOf" srcId="{DCAD0BD8-623A-48BA-B08C-7262B861EB49}" destId="{E6E33507-9E01-4064-A1BC-EA7D64868E28}" srcOrd="0" destOrd="0" presId="urn:microsoft.com/office/officeart/2005/8/layout/hierarchy2"/>
    <dgm:cxn modelId="{2EA706D2-B930-414A-9DCA-3B4340E2CB5B}" type="presParOf" srcId="{DCAD0BD8-623A-48BA-B08C-7262B861EB49}" destId="{6A23AEFE-D1C6-4DCF-B3D7-0C6D9AFECE5E}" srcOrd="1" destOrd="0" presId="urn:microsoft.com/office/officeart/2005/8/layout/hierarchy2"/>
    <dgm:cxn modelId="{0DC12A19-B730-489C-BFE8-F01530A410ED}" type="presParOf" srcId="{0BC7CA99-A71F-49A0-A66E-6B0454A8E6AF}" destId="{2348A486-5C11-4EFB-9432-7ABDAFD75522}" srcOrd="2" destOrd="0" presId="urn:microsoft.com/office/officeart/2005/8/layout/hierarchy2"/>
    <dgm:cxn modelId="{FB0BFFBD-1B2D-488A-B91C-441BA8BE8418}" type="presParOf" srcId="{2348A486-5C11-4EFB-9432-7ABDAFD75522}" destId="{738B4987-4BE1-47FF-B17A-5DE0866BCC37}" srcOrd="0" destOrd="0" presId="urn:microsoft.com/office/officeart/2005/8/layout/hierarchy2"/>
    <dgm:cxn modelId="{13C75CCC-AC9C-413A-8CBD-A998267B195B}" type="presParOf" srcId="{0BC7CA99-A71F-49A0-A66E-6B0454A8E6AF}" destId="{8C3E6312-CCDC-4181-B9C5-63C5B3E461FC}" srcOrd="3" destOrd="0" presId="urn:microsoft.com/office/officeart/2005/8/layout/hierarchy2"/>
    <dgm:cxn modelId="{6E1B4667-3D02-4A7D-9EE8-664A32B5941D}" type="presParOf" srcId="{8C3E6312-CCDC-4181-B9C5-63C5B3E461FC}" destId="{18A84633-AD6D-4794-876F-5F06E729DF69}" srcOrd="0" destOrd="0" presId="urn:microsoft.com/office/officeart/2005/8/layout/hierarchy2"/>
    <dgm:cxn modelId="{25579299-A3F4-4628-BC8B-2B2E3082C924}" type="presParOf" srcId="{8C3E6312-CCDC-4181-B9C5-63C5B3E461FC}" destId="{C0765580-6F1F-4C9E-A27A-9E6A24F3D9E9}" srcOrd="1" destOrd="0" presId="urn:microsoft.com/office/officeart/2005/8/layout/hierarchy2"/>
    <dgm:cxn modelId="{2E2E1AD4-9402-4451-A0CB-9C2950E06A63}" type="presParOf" srcId="{0BC7CA99-A71F-49A0-A66E-6B0454A8E6AF}" destId="{6CFB552B-D646-4987-BAAE-AF4CC9B4CDC2}" srcOrd="4" destOrd="0" presId="urn:microsoft.com/office/officeart/2005/8/layout/hierarchy2"/>
    <dgm:cxn modelId="{DC95707A-ABE3-4763-9BCE-6DBA62957998}" type="presParOf" srcId="{6CFB552B-D646-4987-BAAE-AF4CC9B4CDC2}" destId="{6EFA2482-0DE9-42D6-A1AB-92787946093B}" srcOrd="0" destOrd="0" presId="urn:microsoft.com/office/officeart/2005/8/layout/hierarchy2"/>
    <dgm:cxn modelId="{41849068-851C-4D3A-AD68-27A7B8E10E8D}" type="presParOf" srcId="{0BC7CA99-A71F-49A0-A66E-6B0454A8E6AF}" destId="{42C7D40F-3E9F-45D4-BAE3-81A6D4FA618C}" srcOrd="5" destOrd="0" presId="urn:microsoft.com/office/officeart/2005/8/layout/hierarchy2"/>
    <dgm:cxn modelId="{13DEEFE9-8A6D-44BD-AB86-BCA6749850F8}" type="presParOf" srcId="{42C7D40F-3E9F-45D4-BAE3-81A6D4FA618C}" destId="{57D087AF-6DE6-489B-B22E-0757A202203C}" srcOrd="0" destOrd="0" presId="urn:microsoft.com/office/officeart/2005/8/layout/hierarchy2"/>
    <dgm:cxn modelId="{0E572559-BD5D-47CD-BB4C-331D14CBD5F3}" type="presParOf" srcId="{42C7D40F-3E9F-45D4-BAE3-81A6D4FA618C}" destId="{56B0E243-C557-446E-A4FD-5407C9F099AE}" srcOrd="1" destOrd="0" presId="urn:microsoft.com/office/officeart/2005/8/layout/hierarchy2"/>
    <dgm:cxn modelId="{DC3253B3-D200-4996-B4B3-7E0AC971EC61}" type="presParOf" srcId="{0BC7CA99-A71F-49A0-A66E-6B0454A8E6AF}" destId="{E4E1FECB-B1D0-4221-8ADD-DD57DF5CF12F}" srcOrd="6" destOrd="0" presId="urn:microsoft.com/office/officeart/2005/8/layout/hierarchy2"/>
    <dgm:cxn modelId="{DC7144DD-16DF-43F6-AC5C-8790AF442904}" type="presParOf" srcId="{E4E1FECB-B1D0-4221-8ADD-DD57DF5CF12F}" destId="{686CA367-E63C-4F2C-95F1-7FC52949B923}" srcOrd="0" destOrd="0" presId="urn:microsoft.com/office/officeart/2005/8/layout/hierarchy2"/>
    <dgm:cxn modelId="{DAAF213D-715B-4975-8EA5-535F22EB2245}" type="presParOf" srcId="{0BC7CA99-A71F-49A0-A66E-6B0454A8E6AF}" destId="{57BF35C5-210A-4351-B256-F0F044F73878}" srcOrd="7" destOrd="0" presId="urn:microsoft.com/office/officeart/2005/8/layout/hierarchy2"/>
    <dgm:cxn modelId="{C139228B-2C8F-4B20-9BD1-79DDD5E5D7B1}" type="presParOf" srcId="{57BF35C5-210A-4351-B256-F0F044F73878}" destId="{A388AD4B-C8C1-4A45-87C3-E55184F247E7}" srcOrd="0" destOrd="0" presId="urn:microsoft.com/office/officeart/2005/8/layout/hierarchy2"/>
    <dgm:cxn modelId="{0337397A-FCEE-48DC-9C4F-BDA78107D979}" type="presParOf" srcId="{57BF35C5-210A-4351-B256-F0F044F73878}" destId="{C0F079D5-A801-44AB-9CA8-7D101A2EB349}" srcOrd="1" destOrd="0" presId="urn:microsoft.com/office/officeart/2005/8/layout/hierarchy2"/>
    <dgm:cxn modelId="{8F0608A7-FDDF-4EA0-AEC4-E665DAD8F1F8}" type="presParOf" srcId="{0BC7CA99-A71F-49A0-A66E-6B0454A8E6AF}" destId="{E3B453F6-A4D8-4EE0-84ED-03B780712CC3}" srcOrd="8" destOrd="0" presId="urn:microsoft.com/office/officeart/2005/8/layout/hierarchy2"/>
    <dgm:cxn modelId="{A3A5AFED-87CB-4260-A61C-88AD4AA28FF9}" type="presParOf" srcId="{E3B453F6-A4D8-4EE0-84ED-03B780712CC3}" destId="{40583F62-E22E-4B5F-8D78-A4C24296C695}" srcOrd="0" destOrd="0" presId="urn:microsoft.com/office/officeart/2005/8/layout/hierarchy2"/>
    <dgm:cxn modelId="{84583499-3D68-43B6-9D57-8E12AEB21A34}" type="presParOf" srcId="{0BC7CA99-A71F-49A0-A66E-6B0454A8E6AF}" destId="{7DE804C3-2A20-4B1A-AE08-E804FCB644E8}" srcOrd="9" destOrd="0" presId="urn:microsoft.com/office/officeart/2005/8/layout/hierarchy2"/>
    <dgm:cxn modelId="{39ACCEDF-938B-44B7-B85A-730E700B346A}" type="presParOf" srcId="{7DE804C3-2A20-4B1A-AE08-E804FCB644E8}" destId="{300496AC-324A-4BAD-B8FD-FE84E47AF057}" srcOrd="0" destOrd="0" presId="urn:microsoft.com/office/officeart/2005/8/layout/hierarchy2"/>
    <dgm:cxn modelId="{FBE3BB03-86C0-468B-8876-11C0635561A1}" type="presParOf" srcId="{7DE804C3-2A20-4B1A-AE08-E804FCB644E8}" destId="{A032DE3C-27FE-4B40-AD75-AC5147D07570}" srcOrd="1" destOrd="0" presId="urn:microsoft.com/office/officeart/2005/8/layout/hierarchy2"/>
    <dgm:cxn modelId="{705F0C5E-4824-4ADA-84F8-9E2A009E1327}" type="presParOf" srcId="{A305B9DD-FE4F-4773-8506-8C789AA54B0D}" destId="{24E70BA9-4C09-4135-BC6B-FA1BC57BB47D}" srcOrd="2" destOrd="0" presId="urn:microsoft.com/office/officeart/2005/8/layout/hierarchy2"/>
    <dgm:cxn modelId="{26EE7FA6-8D16-47A0-A1FA-8D04849179E9}" type="presParOf" srcId="{24E70BA9-4C09-4135-BC6B-FA1BC57BB47D}" destId="{8E64E109-9772-4B6A-84C8-1AE05768D1CF}" srcOrd="0" destOrd="0" presId="urn:microsoft.com/office/officeart/2005/8/layout/hierarchy2"/>
    <dgm:cxn modelId="{22BD5911-FF8D-4F39-977E-A20EBF3C646E}" type="presParOf" srcId="{A305B9DD-FE4F-4773-8506-8C789AA54B0D}" destId="{0BF18ADA-2E83-42CC-8F56-437EAB77EA9B}" srcOrd="3" destOrd="0" presId="urn:microsoft.com/office/officeart/2005/8/layout/hierarchy2"/>
    <dgm:cxn modelId="{4A82E160-A338-4D4A-8082-089464F9CDFB}" type="presParOf" srcId="{0BF18ADA-2E83-42CC-8F56-437EAB77EA9B}" destId="{A432D1D5-0A62-4A4A-A3C6-8126B0C6DC76}" srcOrd="0" destOrd="0" presId="urn:microsoft.com/office/officeart/2005/8/layout/hierarchy2"/>
    <dgm:cxn modelId="{6A931583-8A77-45BB-95D0-F3C43ACA3942}" type="presParOf" srcId="{0BF18ADA-2E83-42CC-8F56-437EAB77EA9B}" destId="{FFA5542E-22FD-4E62-B2B2-9E30A3F9AFEF}" srcOrd="1" destOrd="0" presId="urn:microsoft.com/office/officeart/2005/8/layout/hierarchy2"/>
    <dgm:cxn modelId="{CF14B68A-A5E9-4D9F-9805-BE2B39FFF677}" type="presParOf" srcId="{FFA5542E-22FD-4E62-B2B2-9E30A3F9AFEF}" destId="{DB450107-25CE-43AC-B4CA-3DA582D7F586}" srcOrd="0" destOrd="0" presId="urn:microsoft.com/office/officeart/2005/8/layout/hierarchy2"/>
    <dgm:cxn modelId="{B86D0AEF-DD12-4E24-A01C-AC7493F293C1}" type="presParOf" srcId="{DB450107-25CE-43AC-B4CA-3DA582D7F586}" destId="{1135848B-0C80-4247-B6EF-379ED31ECF6E}" srcOrd="0" destOrd="0" presId="urn:microsoft.com/office/officeart/2005/8/layout/hierarchy2"/>
    <dgm:cxn modelId="{EE1969A5-E4F6-4281-8976-13602EE53549}" type="presParOf" srcId="{FFA5542E-22FD-4E62-B2B2-9E30A3F9AFEF}" destId="{1EE507F0-1402-42CA-A0A8-1BB94AA99A19}" srcOrd="1" destOrd="0" presId="urn:microsoft.com/office/officeart/2005/8/layout/hierarchy2"/>
    <dgm:cxn modelId="{1868A629-272E-40B8-95EB-5EE1869FC856}" type="presParOf" srcId="{1EE507F0-1402-42CA-A0A8-1BB94AA99A19}" destId="{1316C91A-946D-4DFC-A87C-F5A65A8046B7}" srcOrd="0" destOrd="0" presId="urn:microsoft.com/office/officeart/2005/8/layout/hierarchy2"/>
    <dgm:cxn modelId="{8F981EA1-DE18-45DE-AB8A-F7F3A1E7A8D2}" type="presParOf" srcId="{1EE507F0-1402-42CA-A0A8-1BB94AA99A19}" destId="{2025FBFA-99D9-465D-8EBC-1BC741D6990A}" srcOrd="1" destOrd="0" presId="urn:microsoft.com/office/officeart/2005/8/layout/hierarchy2"/>
    <dgm:cxn modelId="{45D5BC8D-AF4C-4E06-AC83-CA3AF27B00E6}" type="presParOf" srcId="{A305B9DD-FE4F-4773-8506-8C789AA54B0D}" destId="{2E475096-4882-4BD5-BC1C-10D8C20B2334}" srcOrd="4" destOrd="0" presId="urn:microsoft.com/office/officeart/2005/8/layout/hierarchy2"/>
    <dgm:cxn modelId="{3811A2AB-EE7D-4167-9321-CE161E717CA1}" type="presParOf" srcId="{2E475096-4882-4BD5-BC1C-10D8C20B2334}" destId="{4700C098-7EFA-4287-8456-2E010CCD08C8}" srcOrd="0" destOrd="0" presId="urn:microsoft.com/office/officeart/2005/8/layout/hierarchy2"/>
    <dgm:cxn modelId="{C8E72856-85AB-4CFF-9558-D9D0D95DE21D}" type="presParOf" srcId="{A305B9DD-FE4F-4773-8506-8C789AA54B0D}" destId="{3E66EE04-35CF-4C20-8658-0ED9EE14BD74}" srcOrd="5" destOrd="0" presId="urn:microsoft.com/office/officeart/2005/8/layout/hierarchy2"/>
    <dgm:cxn modelId="{EBF5E60C-C953-4EC4-B556-696F4237DF48}" type="presParOf" srcId="{3E66EE04-35CF-4C20-8658-0ED9EE14BD74}" destId="{C4430F45-188A-4764-9FBB-670BF231570E}" srcOrd="0" destOrd="0" presId="urn:microsoft.com/office/officeart/2005/8/layout/hierarchy2"/>
    <dgm:cxn modelId="{A96D0157-8976-401A-80F0-9F8A4E9854D2}" type="presParOf" srcId="{3E66EE04-35CF-4C20-8658-0ED9EE14BD74}" destId="{5C206945-4FD0-45E2-A8FE-55C24420539F}" srcOrd="1" destOrd="0" presId="urn:microsoft.com/office/officeart/2005/8/layout/hierarchy2"/>
    <dgm:cxn modelId="{074D20F5-93D7-4598-9BEF-E71825831882}" type="presParOf" srcId="{5C206945-4FD0-45E2-A8FE-55C24420539F}" destId="{D94DFA27-94FE-4592-A88C-5DDF2CECBEED}" srcOrd="0" destOrd="0" presId="urn:microsoft.com/office/officeart/2005/8/layout/hierarchy2"/>
    <dgm:cxn modelId="{73EC6C2E-336B-414E-97EB-95805E168C3C}" type="presParOf" srcId="{D94DFA27-94FE-4592-A88C-5DDF2CECBEED}" destId="{45636C5C-7FD8-41FF-909E-CE8C41B1D290}" srcOrd="0" destOrd="0" presId="urn:microsoft.com/office/officeart/2005/8/layout/hierarchy2"/>
    <dgm:cxn modelId="{D5DFDB28-5D67-455D-891B-81FB02B83E54}" type="presParOf" srcId="{5C206945-4FD0-45E2-A8FE-55C24420539F}" destId="{43E70F05-56A7-4262-92A6-5EAA8605E5DC}" srcOrd="1" destOrd="0" presId="urn:microsoft.com/office/officeart/2005/8/layout/hierarchy2"/>
    <dgm:cxn modelId="{F5398AA9-24B8-43BC-AAFC-F38B1B49336D}" type="presParOf" srcId="{43E70F05-56A7-4262-92A6-5EAA8605E5DC}" destId="{F93333A2-95D0-47B1-9C9C-18EFAB699DA7}" srcOrd="0" destOrd="0" presId="urn:microsoft.com/office/officeart/2005/8/layout/hierarchy2"/>
    <dgm:cxn modelId="{7C8B3361-F860-4821-9ADE-C69CB5152A7D}" type="presParOf" srcId="{43E70F05-56A7-4262-92A6-5EAA8605E5DC}" destId="{3710E94C-CBFA-4976-A4A5-348BE500C0C2}"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B76532-3BF3-43DE-92D8-2CF4E9E55E3B}"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de-AT"/>
        </a:p>
      </dgm:t>
    </dgm:pt>
    <dgm:pt modelId="{1AAE5D4E-791F-4AED-8279-F9196AA861D7}">
      <dgm:prSet phldrT="[Text]"/>
      <dgm:spPr/>
      <dgm:t>
        <a:bodyPr/>
        <a:lstStyle/>
        <a:p>
          <a:r>
            <a:rPr lang="de-DE" dirty="0"/>
            <a:t>Vertragliche Haftung</a:t>
          </a:r>
          <a:endParaRPr lang="de-AT" dirty="0"/>
        </a:p>
      </dgm:t>
    </dgm:pt>
    <dgm:pt modelId="{C58BA26E-F504-45D0-9DE6-898C7094B03D}" type="parTrans" cxnId="{53A504F7-6530-4CD9-B9CB-6725B147202E}">
      <dgm:prSet/>
      <dgm:spPr/>
      <dgm:t>
        <a:bodyPr/>
        <a:lstStyle/>
        <a:p>
          <a:endParaRPr lang="de-AT"/>
        </a:p>
      </dgm:t>
    </dgm:pt>
    <dgm:pt modelId="{CCA41C15-57E8-47C5-B07C-A3815CCBACEF}" type="sibTrans" cxnId="{53A504F7-6530-4CD9-B9CB-6725B147202E}">
      <dgm:prSet/>
      <dgm:spPr/>
      <dgm:t>
        <a:bodyPr/>
        <a:lstStyle/>
        <a:p>
          <a:endParaRPr lang="de-AT"/>
        </a:p>
      </dgm:t>
    </dgm:pt>
    <dgm:pt modelId="{2E680EC3-CC5A-4BEA-9DDA-89D60DD915E9}">
      <dgm:prSet phldrT="[Text]"/>
      <dgm:spPr/>
      <dgm:t>
        <a:bodyPr/>
        <a:lstStyle/>
        <a:p>
          <a:r>
            <a:rPr lang="de-DE" dirty="0"/>
            <a:t>Gegenüber der geprüften Gesellschaft</a:t>
          </a:r>
          <a:endParaRPr lang="de-AT" dirty="0"/>
        </a:p>
      </dgm:t>
    </dgm:pt>
    <dgm:pt modelId="{6C2484EB-FB22-4375-9CDD-33360AFF37A1}" type="parTrans" cxnId="{4ED4D1FA-1286-47E7-B364-6D0E6FEB92BF}">
      <dgm:prSet/>
      <dgm:spPr/>
      <dgm:t>
        <a:bodyPr/>
        <a:lstStyle/>
        <a:p>
          <a:endParaRPr lang="de-AT"/>
        </a:p>
      </dgm:t>
    </dgm:pt>
    <dgm:pt modelId="{A7CDC6E2-D723-4FD5-A6DE-8D1152C6EF22}" type="sibTrans" cxnId="{4ED4D1FA-1286-47E7-B364-6D0E6FEB92BF}">
      <dgm:prSet/>
      <dgm:spPr/>
      <dgm:t>
        <a:bodyPr/>
        <a:lstStyle/>
        <a:p>
          <a:endParaRPr lang="de-AT"/>
        </a:p>
      </dgm:t>
    </dgm:pt>
    <dgm:pt modelId="{1FF21866-59E0-49D7-A3E1-A2EFF330C98D}">
      <dgm:prSet phldrT="[Text]"/>
      <dgm:spPr/>
      <dgm:t>
        <a:bodyPr/>
        <a:lstStyle/>
        <a:p>
          <a:r>
            <a:rPr lang="de-DE" dirty="0"/>
            <a:t>Schutzwirkung zugunsten Dritter, z.B. gegenüber geschädigten (potentiellen</a:t>
          </a:r>
          <a:r>
            <a:rPr lang="de-DE"/>
            <a:t>) Gläubigern</a:t>
          </a:r>
          <a:endParaRPr lang="de-AT" dirty="0"/>
        </a:p>
      </dgm:t>
    </dgm:pt>
    <dgm:pt modelId="{B2E66180-4CC6-4FD9-BED8-D99D10C4B9EF}" type="parTrans" cxnId="{6E2469B1-8A8C-4FA1-B2AE-6E895E19696B}">
      <dgm:prSet/>
      <dgm:spPr/>
      <dgm:t>
        <a:bodyPr/>
        <a:lstStyle/>
        <a:p>
          <a:endParaRPr lang="de-AT"/>
        </a:p>
      </dgm:t>
    </dgm:pt>
    <dgm:pt modelId="{7EB519D0-F6E4-4B71-AA58-3F67C291BED1}" type="sibTrans" cxnId="{6E2469B1-8A8C-4FA1-B2AE-6E895E19696B}">
      <dgm:prSet/>
      <dgm:spPr/>
      <dgm:t>
        <a:bodyPr/>
        <a:lstStyle/>
        <a:p>
          <a:endParaRPr lang="de-AT"/>
        </a:p>
      </dgm:t>
    </dgm:pt>
    <dgm:pt modelId="{66FCB0B3-A690-4102-906D-8EFB0727CF21}">
      <dgm:prSet phldrT="[Text]"/>
      <dgm:spPr/>
      <dgm:t>
        <a:bodyPr/>
        <a:lstStyle/>
        <a:p>
          <a:r>
            <a:rPr lang="de-DE" dirty="0"/>
            <a:t>(grob) fahrlässige Pflichtverletzung</a:t>
          </a:r>
          <a:endParaRPr lang="de-AT" dirty="0"/>
        </a:p>
      </dgm:t>
    </dgm:pt>
    <dgm:pt modelId="{308F369A-5DF5-40F2-95A9-519AF6F093FB}" type="parTrans" cxnId="{DA302454-E0DC-423F-B485-22FB5813A540}">
      <dgm:prSet/>
      <dgm:spPr/>
      <dgm:t>
        <a:bodyPr/>
        <a:lstStyle/>
        <a:p>
          <a:endParaRPr lang="de-AT"/>
        </a:p>
      </dgm:t>
    </dgm:pt>
    <dgm:pt modelId="{2A73396C-ED62-447F-9FCB-3530353B0586}" type="sibTrans" cxnId="{DA302454-E0DC-423F-B485-22FB5813A540}">
      <dgm:prSet/>
      <dgm:spPr/>
      <dgm:t>
        <a:bodyPr/>
        <a:lstStyle/>
        <a:p>
          <a:endParaRPr lang="de-AT"/>
        </a:p>
      </dgm:t>
    </dgm:pt>
    <dgm:pt modelId="{FCB1D5B6-1908-4BD3-A7CE-740021C6ADDA}">
      <dgm:prSet phldrT="[Text]"/>
      <dgm:spPr/>
      <dgm:t>
        <a:bodyPr/>
        <a:lstStyle/>
        <a:p>
          <a:r>
            <a:rPr lang="de-DE" dirty="0"/>
            <a:t>Vorsätzliche Pflichtverletzung</a:t>
          </a:r>
          <a:endParaRPr lang="de-AT" dirty="0"/>
        </a:p>
      </dgm:t>
    </dgm:pt>
    <dgm:pt modelId="{294A807A-51A0-40E1-AD7A-2247E243DF4D}" type="parTrans" cxnId="{F80F7C1A-93D9-4875-B179-5D28DE8A09A1}">
      <dgm:prSet/>
      <dgm:spPr/>
      <dgm:t>
        <a:bodyPr/>
        <a:lstStyle/>
        <a:p>
          <a:endParaRPr lang="de-AT"/>
        </a:p>
      </dgm:t>
    </dgm:pt>
    <dgm:pt modelId="{18358488-9407-4069-B153-D1DA4A9923C3}" type="sibTrans" cxnId="{F80F7C1A-93D9-4875-B179-5D28DE8A09A1}">
      <dgm:prSet/>
      <dgm:spPr/>
      <dgm:t>
        <a:bodyPr/>
        <a:lstStyle/>
        <a:p>
          <a:endParaRPr lang="de-AT"/>
        </a:p>
      </dgm:t>
    </dgm:pt>
    <dgm:pt modelId="{7DAC124E-ACC7-4AF9-A2E0-99F09D2AF98C}">
      <dgm:prSet phldrT="[Text]"/>
      <dgm:spPr/>
      <dgm:t>
        <a:bodyPr/>
        <a:lstStyle/>
        <a:p>
          <a:r>
            <a:rPr lang="de-DE" dirty="0"/>
            <a:t>Pflichtverletzung fällt nicht unter §1489 2.Satz 2. Fall ABGB (= gerichtlich strafbare Handlung mit </a:t>
          </a:r>
          <a:endParaRPr lang="de-AT" dirty="0"/>
        </a:p>
      </dgm:t>
    </dgm:pt>
    <dgm:pt modelId="{AA0F54D9-A4CE-4F1F-BF0F-A331D7A98D5F}" type="parTrans" cxnId="{ADBCB8C0-5269-4F76-809E-478DB8608D83}">
      <dgm:prSet/>
      <dgm:spPr/>
      <dgm:t>
        <a:bodyPr/>
        <a:lstStyle/>
        <a:p>
          <a:endParaRPr lang="de-AT"/>
        </a:p>
      </dgm:t>
    </dgm:pt>
    <dgm:pt modelId="{314882C0-B10A-4458-AB40-61C135E29DA8}" type="sibTrans" cxnId="{ADBCB8C0-5269-4F76-809E-478DB8608D83}">
      <dgm:prSet/>
      <dgm:spPr/>
      <dgm:t>
        <a:bodyPr/>
        <a:lstStyle/>
        <a:p>
          <a:endParaRPr lang="de-AT"/>
        </a:p>
      </dgm:t>
    </dgm:pt>
    <dgm:pt modelId="{E2858848-16EE-44F1-B2DF-3C7684C79564}">
      <dgm:prSet phldrT="[Text]"/>
      <dgm:spPr/>
      <dgm:t>
        <a:bodyPr/>
        <a:lstStyle/>
        <a:p>
          <a:r>
            <a:rPr lang="de-DE" dirty="0"/>
            <a:t>OGH RS0128616:</a:t>
          </a:r>
        </a:p>
        <a:p>
          <a:r>
            <a:rPr lang="de-DE" dirty="0"/>
            <a:t>Verjährung beginnt mit Kenntnis von Schaden und Schädiger und beträgt 5 Jahre</a:t>
          </a:r>
          <a:endParaRPr lang="de-AT" dirty="0"/>
        </a:p>
      </dgm:t>
    </dgm:pt>
    <dgm:pt modelId="{957AEB28-5E6B-4FC7-91F2-4478EBDE2C3C}" type="parTrans" cxnId="{27E9D81E-D1D9-4748-95A3-9EBAEEFD6C23}">
      <dgm:prSet/>
      <dgm:spPr/>
      <dgm:t>
        <a:bodyPr/>
        <a:lstStyle/>
        <a:p>
          <a:endParaRPr lang="de-AT"/>
        </a:p>
      </dgm:t>
    </dgm:pt>
    <dgm:pt modelId="{4BBCD5A8-81AE-4E3B-8D10-9C74636F8F09}" type="sibTrans" cxnId="{27E9D81E-D1D9-4748-95A3-9EBAEEFD6C23}">
      <dgm:prSet/>
      <dgm:spPr/>
      <dgm:t>
        <a:bodyPr/>
        <a:lstStyle/>
        <a:p>
          <a:endParaRPr lang="de-AT"/>
        </a:p>
      </dgm:t>
    </dgm:pt>
    <dgm:pt modelId="{CD45E3D1-935D-49E6-AE94-71F89AE64342}">
      <dgm:prSet/>
      <dgm:spPr/>
      <dgm:t>
        <a:bodyPr/>
        <a:lstStyle/>
        <a:p>
          <a:r>
            <a:rPr lang="de-DE" dirty="0"/>
            <a:t>Pflichtverletzung fällt unter §1489 2.Satz 2. Fall ABGB (gerichtlich strafbare, mit mehr als 1 Jahr Haft bedrohte Vorsatztat)</a:t>
          </a:r>
          <a:endParaRPr lang="de-AT" dirty="0"/>
        </a:p>
      </dgm:t>
    </dgm:pt>
    <dgm:pt modelId="{BBF357C6-A8D2-4264-88BA-32F4F8BA2A98}" type="parTrans" cxnId="{F54BE6DA-6C57-4477-BDE9-C7533265CC36}">
      <dgm:prSet/>
      <dgm:spPr/>
      <dgm:t>
        <a:bodyPr/>
        <a:lstStyle/>
        <a:p>
          <a:endParaRPr lang="de-AT"/>
        </a:p>
      </dgm:t>
    </dgm:pt>
    <dgm:pt modelId="{8693879D-D173-44F6-96DC-7D5748D53278}" type="sibTrans" cxnId="{F54BE6DA-6C57-4477-BDE9-C7533265CC36}">
      <dgm:prSet/>
      <dgm:spPr/>
      <dgm:t>
        <a:bodyPr/>
        <a:lstStyle/>
        <a:p>
          <a:endParaRPr lang="de-AT"/>
        </a:p>
      </dgm:t>
    </dgm:pt>
    <dgm:pt modelId="{A694F804-ECBF-4DAD-8F7D-42DFA275ADAE}">
      <dgm:prSet/>
      <dgm:spPr/>
      <dgm:t>
        <a:bodyPr/>
        <a:lstStyle/>
        <a:p>
          <a:r>
            <a:rPr lang="de-DE" dirty="0"/>
            <a:t>OGH hat hierzu bis dato keine Aussage getroffen!!!</a:t>
          </a:r>
        </a:p>
        <a:p>
          <a:r>
            <a:rPr lang="de-DE" dirty="0"/>
            <a:t>Es ist daher die Anwendung einer 30-jährigen Verjährungsfrist in solchen Fällen (Bilanzfälschung!) nicht ausgeschlossen!</a:t>
          </a:r>
          <a:endParaRPr lang="de-AT" dirty="0"/>
        </a:p>
      </dgm:t>
    </dgm:pt>
    <dgm:pt modelId="{D9305488-D5FD-4352-B057-E52703EB2608}" type="parTrans" cxnId="{224DBCD1-5EDA-41C1-8C0E-39F902742530}">
      <dgm:prSet/>
      <dgm:spPr/>
      <dgm:t>
        <a:bodyPr/>
        <a:lstStyle/>
        <a:p>
          <a:endParaRPr lang="de-AT"/>
        </a:p>
      </dgm:t>
    </dgm:pt>
    <dgm:pt modelId="{489B7172-DF2F-47B0-B75F-8D0DCAE1E4FF}" type="sibTrans" cxnId="{224DBCD1-5EDA-41C1-8C0E-39F902742530}">
      <dgm:prSet/>
      <dgm:spPr/>
      <dgm:t>
        <a:bodyPr/>
        <a:lstStyle/>
        <a:p>
          <a:endParaRPr lang="de-AT"/>
        </a:p>
      </dgm:t>
    </dgm:pt>
    <dgm:pt modelId="{6F5B65EA-0F00-469E-B31F-980430204FA7}">
      <dgm:prSet phldrT="[Text]"/>
      <dgm:spPr/>
      <dgm:t>
        <a:bodyPr/>
        <a:lstStyle/>
        <a:p>
          <a:r>
            <a:rPr lang="de-DE" dirty="0"/>
            <a:t>OGH RS0128616:</a:t>
          </a:r>
        </a:p>
        <a:p>
          <a:r>
            <a:rPr lang="de-DE" dirty="0"/>
            <a:t>Objektive 5-jährige Verjährungsfrist, beginnt mit Eintritt des (primären) Schadens , bei Dritten ist das die durch den Bestätigungsvermerk veranlasste </a:t>
          </a:r>
          <a:r>
            <a:rPr lang="de-DE" dirty="0" err="1"/>
            <a:t>Vermögensdispositiojn</a:t>
          </a:r>
          <a:endParaRPr lang="de-AT" dirty="0"/>
        </a:p>
      </dgm:t>
    </dgm:pt>
    <dgm:pt modelId="{9F007DE1-1A15-40AA-93EC-8CA1F6D22DE0}" type="parTrans" cxnId="{5369FB51-0273-431C-8657-B65D25CBB46C}">
      <dgm:prSet/>
      <dgm:spPr/>
      <dgm:t>
        <a:bodyPr/>
        <a:lstStyle/>
        <a:p>
          <a:endParaRPr lang="de-AT"/>
        </a:p>
      </dgm:t>
    </dgm:pt>
    <dgm:pt modelId="{3729A5BC-917F-4D2D-9E39-B206910856C2}" type="sibTrans" cxnId="{5369FB51-0273-431C-8657-B65D25CBB46C}">
      <dgm:prSet/>
      <dgm:spPr/>
      <dgm:t>
        <a:bodyPr/>
        <a:lstStyle/>
        <a:p>
          <a:endParaRPr lang="de-AT"/>
        </a:p>
      </dgm:t>
    </dgm:pt>
    <dgm:pt modelId="{B87AC08C-E36F-4414-84A3-3C8E42262BC5}">
      <dgm:prSet phldrT="[Text]"/>
      <dgm:spPr/>
      <dgm:t>
        <a:bodyPr/>
        <a:lstStyle/>
        <a:p>
          <a:r>
            <a:rPr lang="de-DE" dirty="0"/>
            <a:t>§ 275 UGB</a:t>
          </a:r>
          <a:endParaRPr lang="de-AT" dirty="0"/>
        </a:p>
      </dgm:t>
    </dgm:pt>
    <dgm:pt modelId="{C7114C6A-764B-4EC4-8B75-101A60F97B32}" type="parTrans" cxnId="{FDFACE66-FD46-4B7E-B1D3-88CC89E66CD0}">
      <dgm:prSet/>
      <dgm:spPr/>
      <dgm:t>
        <a:bodyPr/>
        <a:lstStyle/>
        <a:p>
          <a:endParaRPr lang="de-AT"/>
        </a:p>
      </dgm:t>
    </dgm:pt>
    <dgm:pt modelId="{31F5C1E8-D323-46D1-8BE7-AAD48C489C7B}" type="sibTrans" cxnId="{FDFACE66-FD46-4B7E-B1D3-88CC89E66CD0}">
      <dgm:prSet/>
      <dgm:spPr/>
      <dgm:t>
        <a:bodyPr/>
        <a:lstStyle/>
        <a:p>
          <a:endParaRPr lang="de-AT"/>
        </a:p>
      </dgm:t>
    </dgm:pt>
    <dgm:pt modelId="{309CDCB6-225C-4037-B9B9-0D397D822067}">
      <dgm:prSet/>
      <dgm:spPr/>
      <dgm:t>
        <a:bodyPr/>
        <a:lstStyle/>
        <a:p>
          <a:r>
            <a:rPr lang="de-DE" dirty="0"/>
            <a:t>Keine Schlechterstellung durch AABs - §275 UGB ist zwingendes Recht!</a:t>
          </a:r>
          <a:endParaRPr lang="de-AT" dirty="0"/>
        </a:p>
      </dgm:t>
    </dgm:pt>
    <dgm:pt modelId="{84261D5B-E93F-4E03-9C20-6CA3ED5DAC0B}" type="parTrans" cxnId="{E6099211-A83F-4E89-A3C6-062371C3479B}">
      <dgm:prSet/>
      <dgm:spPr/>
      <dgm:t>
        <a:bodyPr/>
        <a:lstStyle/>
        <a:p>
          <a:endParaRPr lang="de-AT"/>
        </a:p>
      </dgm:t>
    </dgm:pt>
    <dgm:pt modelId="{20AE3777-4F90-495B-8BE0-C64BEC5C7936}" type="sibTrans" cxnId="{E6099211-A83F-4E89-A3C6-062371C3479B}">
      <dgm:prSet/>
      <dgm:spPr/>
      <dgm:t>
        <a:bodyPr/>
        <a:lstStyle/>
        <a:p>
          <a:endParaRPr lang="de-AT"/>
        </a:p>
      </dgm:t>
    </dgm:pt>
    <dgm:pt modelId="{74281B4F-E8A8-4EA9-BA36-7EF88888C609}" type="pres">
      <dgm:prSet presAssocID="{B6B76532-3BF3-43DE-92D8-2CF4E9E55E3B}" presName="diagram" presStyleCnt="0">
        <dgm:presLayoutVars>
          <dgm:chPref val="1"/>
          <dgm:dir/>
          <dgm:animOne val="branch"/>
          <dgm:animLvl val="lvl"/>
          <dgm:resizeHandles val="exact"/>
        </dgm:presLayoutVars>
      </dgm:prSet>
      <dgm:spPr/>
    </dgm:pt>
    <dgm:pt modelId="{F256DB8E-3C49-4087-9F80-F8BC2D2388D9}" type="pres">
      <dgm:prSet presAssocID="{1AAE5D4E-791F-4AED-8279-F9196AA861D7}" presName="root1" presStyleCnt="0"/>
      <dgm:spPr/>
    </dgm:pt>
    <dgm:pt modelId="{D3B828A8-3F1C-4646-9F84-9C8321A86C45}" type="pres">
      <dgm:prSet presAssocID="{1AAE5D4E-791F-4AED-8279-F9196AA861D7}" presName="LevelOneTextNode" presStyleLbl="node0" presStyleIdx="0" presStyleCnt="1">
        <dgm:presLayoutVars>
          <dgm:chPref val="3"/>
        </dgm:presLayoutVars>
      </dgm:prSet>
      <dgm:spPr/>
    </dgm:pt>
    <dgm:pt modelId="{0CCA7DAF-F656-48E6-8083-F9C5C20769A3}" type="pres">
      <dgm:prSet presAssocID="{1AAE5D4E-791F-4AED-8279-F9196AA861D7}" presName="level2hierChild" presStyleCnt="0"/>
      <dgm:spPr/>
    </dgm:pt>
    <dgm:pt modelId="{C8C8F437-CDFA-4BC0-82CA-9766E98F13AE}" type="pres">
      <dgm:prSet presAssocID="{6C2484EB-FB22-4375-9CDD-33360AFF37A1}" presName="conn2-1" presStyleLbl="parChTrans1D2" presStyleIdx="0" presStyleCnt="2"/>
      <dgm:spPr/>
    </dgm:pt>
    <dgm:pt modelId="{939E4B05-7B69-43D5-AFB4-F08EC85E70B3}" type="pres">
      <dgm:prSet presAssocID="{6C2484EB-FB22-4375-9CDD-33360AFF37A1}" presName="connTx" presStyleLbl="parChTrans1D2" presStyleIdx="0" presStyleCnt="2"/>
      <dgm:spPr/>
    </dgm:pt>
    <dgm:pt modelId="{B20707B2-2A98-4417-AC39-4BBCB14E5F6B}" type="pres">
      <dgm:prSet presAssocID="{2E680EC3-CC5A-4BEA-9DDA-89D60DD915E9}" presName="root2" presStyleCnt="0"/>
      <dgm:spPr/>
    </dgm:pt>
    <dgm:pt modelId="{71C298A2-BDB6-4F4F-8032-93C0AF67A4A9}" type="pres">
      <dgm:prSet presAssocID="{2E680EC3-CC5A-4BEA-9DDA-89D60DD915E9}" presName="LevelTwoTextNode" presStyleLbl="node2" presStyleIdx="0" presStyleCnt="2" custLinFactNeighborX="-1126" custLinFactNeighborY="18004">
        <dgm:presLayoutVars>
          <dgm:chPref val="3"/>
        </dgm:presLayoutVars>
      </dgm:prSet>
      <dgm:spPr/>
    </dgm:pt>
    <dgm:pt modelId="{CB41C03D-414F-43D4-A8AA-C9D1417FFBB9}" type="pres">
      <dgm:prSet presAssocID="{2E680EC3-CC5A-4BEA-9DDA-89D60DD915E9}" presName="level3hierChild" presStyleCnt="0"/>
      <dgm:spPr/>
    </dgm:pt>
    <dgm:pt modelId="{D3B85CBA-9453-4238-82D1-8BD7B5AAB9C5}" type="pres">
      <dgm:prSet presAssocID="{C7114C6A-764B-4EC4-8B75-101A60F97B32}" presName="conn2-1" presStyleLbl="parChTrans1D3" presStyleIdx="0" presStyleCnt="4"/>
      <dgm:spPr/>
    </dgm:pt>
    <dgm:pt modelId="{601955E1-8C65-4C6B-9791-B253D62F4954}" type="pres">
      <dgm:prSet presAssocID="{C7114C6A-764B-4EC4-8B75-101A60F97B32}" presName="connTx" presStyleLbl="parChTrans1D3" presStyleIdx="0" presStyleCnt="4"/>
      <dgm:spPr/>
    </dgm:pt>
    <dgm:pt modelId="{5E1C8248-49A5-4169-B2A4-2C54518B2893}" type="pres">
      <dgm:prSet presAssocID="{B87AC08C-E36F-4414-84A3-3C8E42262BC5}" presName="root2" presStyleCnt="0"/>
      <dgm:spPr/>
    </dgm:pt>
    <dgm:pt modelId="{867AA7BA-18CA-49BC-B0DF-BABE88691FF5}" type="pres">
      <dgm:prSet presAssocID="{B87AC08C-E36F-4414-84A3-3C8E42262BC5}" presName="LevelTwoTextNode" presStyleLbl="node3" presStyleIdx="0" presStyleCnt="4" custLinFactNeighborX="27" custLinFactNeighborY="8815">
        <dgm:presLayoutVars>
          <dgm:chPref val="3"/>
        </dgm:presLayoutVars>
      </dgm:prSet>
      <dgm:spPr/>
    </dgm:pt>
    <dgm:pt modelId="{7A0071C9-7F5C-4C43-846C-2EACBFD38DA9}" type="pres">
      <dgm:prSet presAssocID="{B87AC08C-E36F-4414-84A3-3C8E42262BC5}" presName="level3hierChild" presStyleCnt="0"/>
      <dgm:spPr/>
    </dgm:pt>
    <dgm:pt modelId="{F5533BD6-818A-41B3-BC9F-5C306A94D9B0}" type="pres">
      <dgm:prSet presAssocID="{B2E66180-4CC6-4FD9-BED8-D99D10C4B9EF}" presName="conn2-1" presStyleLbl="parChTrans1D2" presStyleIdx="1" presStyleCnt="2"/>
      <dgm:spPr/>
    </dgm:pt>
    <dgm:pt modelId="{99E8DF38-6907-441D-907C-1A1C77BF5958}" type="pres">
      <dgm:prSet presAssocID="{B2E66180-4CC6-4FD9-BED8-D99D10C4B9EF}" presName="connTx" presStyleLbl="parChTrans1D2" presStyleIdx="1" presStyleCnt="2"/>
      <dgm:spPr/>
    </dgm:pt>
    <dgm:pt modelId="{FB2B9785-B561-4020-8B66-9A01F4A80871}" type="pres">
      <dgm:prSet presAssocID="{1FF21866-59E0-49D7-A3E1-A2EFF330C98D}" presName="root2" presStyleCnt="0"/>
      <dgm:spPr/>
    </dgm:pt>
    <dgm:pt modelId="{4BF6D465-6EDD-4694-B6B9-D75F95CF4F0C}" type="pres">
      <dgm:prSet presAssocID="{1FF21866-59E0-49D7-A3E1-A2EFF330C98D}" presName="LevelTwoTextNode" presStyleLbl="node2" presStyleIdx="1" presStyleCnt="2" custLinFactNeighborX="-1126" custLinFactNeighborY="-15290">
        <dgm:presLayoutVars>
          <dgm:chPref val="3"/>
        </dgm:presLayoutVars>
      </dgm:prSet>
      <dgm:spPr/>
    </dgm:pt>
    <dgm:pt modelId="{FA34A13F-42BF-4FEC-86C5-FF6410C4B796}" type="pres">
      <dgm:prSet presAssocID="{1FF21866-59E0-49D7-A3E1-A2EFF330C98D}" presName="level3hierChild" presStyleCnt="0"/>
      <dgm:spPr/>
    </dgm:pt>
    <dgm:pt modelId="{52F1CDF8-67C9-4EE9-84E4-F406E79CC764}" type="pres">
      <dgm:prSet presAssocID="{308F369A-5DF5-40F2-95A9-519AF6F093FB}" presName="conn2-1" presStyleLbl="parChTrans1D3" presStyleIdx="1" presStyleCnt="4"/>
      <dgm:spPr/>
    </dgm:pt>
    <dgm:pt modelId="{A46F5B9C-1675-42C3-8B52-4DDDD12D1C93}" type="pres">
      <dgm:prSet presAssocID="{308F369A-5DF5-40F2-95A9-519AF6F093FB}" presName="connTx" presStyleLbl="parChTrans1D3" presStyleIdx="1" presStyleCnt="4"/>
      <dgm:spPr/>
    </dgm:pt>
    <dgm:pt modelId="{7BB98778-B43B-42FC-AB52-D1F007A04DCA}" type="pres">
      <dgm:prSet presAssocID="{66FCB0B3-A690-4102-906D-8EFB0727CF21}" presName="root2" presStyleCnt="0"/>
      <dgm:spPr/>
    </dgm:pt>
    <dgm:pt modelId="{C4E55E2E-1EA2-4EB9-B185-D58C0CE921D4}" type="pres">
      <dgm:prSet presAssocID="{66FCB0B3-A690-4102-906D-8EFB0727CF21}" presName="LevelTwoTextNode" presStyleLbl="node3" presStyleIdx="1" presStyleCnt="4" custLinFactNeighborX="-474" custLinFactNeighborY="46214">
        <dgm:presLayoutVars>
          <dgm:chPref val="3"/>
        </dgm:presLayoutVars>
      </dgm:prSet>
      <dgm:spPr/>
    </dgm:pt>
    <dgm:pt modelId="{C56C917C-F4FB-4880-9779-C04CBB46A8A5}" type="pres">
      <dgm:prSet presAssocID="{66FCB0B3-A690-4102-906D-8EFB0727CF21}" presName="level3hierChild" presStyleCnt="0"/>
      <dgm:spPr/>
    </dgm:pt>
    <dgm:pt modelId="{624DAAC5-1D1C-4884-A351-171C24F686D2}" type="pres">
      <dgm:prSet presAssocID="{9F007DE1-1A15-40AA-93EC-8CA1F6D22DE0}" presName="conn2-1" presStyleLbl="parChTrans1D4" presStyleIdx="0" presStyleCnt="5"/>
      <dgm:spPr/>
    </dgm:pt>
    <dgm:pt modelId="{3F9E7AB0-1593-446C-BD62-0595AC527C6F}" type="pres">
      <dgm:prSet presAssocID="{9F007DE1-1A15-40AA-93EC-8CA1F6D22DE0}" presName="connTx" presStyleLbl="parChTrans1D4" presStyleIdx="0" presStyleCnt="5"/>
      <dgm:spPr/>
    </dgm:pt>
    <dgm:pt modelId="{FE9C9033-D9F9-4A61-A558-BE4BEEAE853B}" type="pres">
      <dgm:prSet presAssocID="{6F5B65EA-0F00-469E-B31F-980430204FA7}" presName="root2" presStyleCnt="0"/>
      <dgm:spPr/>
    </dgm:pt>
    <dgm:pt modelId="{57F0940B-9952-458B-B3D3-4AC49E17A7D6}" type="pres">
      <dgm:prSet presAssocID="{6F5B65EA-0F00-469E-B31F-980430204FA7}" presName="LevelTwoTextNode" presStyleLbl="node4" presStyleIdx="0" presStyleCnt="5">
        <dgm:presLayoutVars>
          <dgm:chPref val="3"/>
        </dgm:presLayoutVars>
      </dgm:prSet>
      <dgm:spPr/>
    </dgm:pt>
    <dgm:pt modelId="{E1DF2C38-18D7-460E-9D82-C287737D3D75}" type="pres">
      <dgm:prSet presAssocID="{6F5B65EA-0F00-469E-B31F-980430204FA7}" presName="level3hierChild" presStyleCnt="0"/>
      <dgm:spPr/>
    </dgm:pt>
    <dgm:pt modelId="{770FAC53-0881-4AAD-BFCD-9B56A39E1C1C}" type="pres">
      <dgm:prSet presAssocID="{294A807A-51A0-40E1-AD7A-2247E243DF4D}" presName="conn2-1" presStyleLbl="parChTrans1D3" presStyleIdx="2" presStyleCnt="4"/>
      <dgm:spPr/>
    </dgm:pt>
    <dgm:pt modelId="{04141EB6-B52E-4718-9EED-FE6270C3C610}" type="pres">
      <dgm:prSet presAssocID="{294A807A-51A0-40E1-AD7A-2247E243DF4D}" presName="connTx" presStyleLbl="parChTrans1D3" presStyleIdx="2" presStyleCnt="4"/>
      <dgm:spPr/>
    </dgm:pt>
    <dgm:pt modelId="{E09A1E45-6392-4A9B-9584-55C1CFD47D09}" type="pres">
      <dgm:prSet presAssocID="{FCB1D5B6-1908-4BD3-A7CE-740021C6ADDA}" presName="root2" presStyleCnt="0"/>
      <dgm:spPr/>
    </dgm:pt>
    <dgm:pt modelId="{B6D7EF2F-95FB-49A7-BC84-420D7B264568}" type="pres">
      <dgm:prSet presAssocID="{FCB1D5B6-1908-4BD3-A7CE-740021C6ADDA}" presName="LevelTwoTextNode" presStyleLbl="node3" presStyleIdx="2" presStyleCnt="4">
        <dgm:presLayoutVars>
          <dgm:chPref val="3"/>
        </dgm:presLayoutVars>
      </dgm:prSet>
      <dgm:spPr/>
    </dgm:pt>
    <dgm:pt modelId="{EE92244E-6EF6-4AD1-A4D4-49D761A77DCB}" type="pres">
      <dgm:prSet presAssocID="{FCB1D5B6-1908-4BD3-A7CE-740021C6ADDA}" presName="level3hierChild" presStyleCnt="0"/>
      <dgm:spPr/>
    </dgm:pt>
    <dgm:pt modelId="{78AADA64-3A72-4D98-ACA3-1DE04F5A2435}" type="pres">
      <dgm:prSet presAssocID="{AA0F54D9-A4CE-4F1F-BF0F-A331D7A98D5F}" presName="conn2-1" presStyleLbl="parChTrans1D4" presStyleIdx="1" presStyleCnt="5"/>
      <dgm:spPr/>
    </dgm:pt>
    <dgm:pt modelId="{AF5DAE7A-7809-47F4-BA33-44DD1F1F8373}" type="pres">
      <dgm:prSet presAssocID="{AA0F54D9-A4CE-4F1F-BF0F-A331D7A98D5F}" presName="connTx" presStyleLbl="parChTrans1D4" presStyleIdx="1" presStyleCnt="5"/>
      <dgm:spPr/>
    </dgm:pt>
    <dgm:pt modelId="{F623B7EE-9725-4C47-B3D0-622A869844A7}" type="pres">
      <dgm:prSet presAssocID="{7DAC124E-ACC7-4AF9-A2E0-99F09D2AF98C}" presName="root2" presStyleCnt="0"/>
      <dgm:spPr/>
    </dgm:pt>
    <dgm:pt modelId="{73BEFC45-00C7-4A3F-A2BC-7A71B45EDD65}" type="pres">
      <dgm:prSet presAssocID="{7DAC124E-ACC7-4AF9-A2E0-99F09D2AF98C}" presName="LevelTwoTextNode" presStyleLbl="node4" presStyleIdx="1" presStyleCnt="5">
        <dgm:presLayoutVars>
          <dgm:chPref val="3"/>
        </dgm:presLayoutVars>
      </dgm:prSet>
      <dgm:spPr/>
    </dgm:pt>
    <dgm:pt modelId="{77E355BA-5F71-4D87-9E1D-8213F671136E}" type="pres">
      <dgm:prSet presAssocID="{7DAC124E-ACC7-4AF9-A2E0-99F09D2AF98C}" presName="level3hierChild" presStyleCnt="0"/>
      <dgm:spPr/>
    </dgm:pt>
    <dgm:pt modelId="{8163AB93-FFD3-4ADF-AFE8-45DDB5215232}" type="pres">
      <dgm:prSet presAssocID="{957AEB28-5E6B-4FC7-91F2-4478EBDE2C3C}" presName="conn2-1" presStyleLbl="parChTrans1D4" presStyleIdx="2" presStyleCnt="5"/>
      <dgm:spPr/>
    </dgm:pt>
    <dgm:pt modelId="{B40B3958-28A7-4649-91DD-C45A0E26E3A5}" type="pres">
      <dgm:prSet presAssocID="{957AEB28-5E6B-4FC7-91F2-4478EBDE2C3C}" presName="connTx" presStyleLbl="parChTrans1D4" presStyleIdx="2" presStyleCnt="5"/>
      <dgm:spPr/>
    </dgm:pt>
    <dgm:pt modelId="{6AD7DCE1-CBD9-4BE6-86A3-E993569AED4B}" type="pres">
      <dgm:prSet presAssocID="{E2858848-16EE-44F1-B2DF-3C7684C79564}" presName="root2" presStyleCnt="0"/>
      <dgm:spPr/>
    </dgm:pt>
    <dgm:pt modelId="{3DE4B980-6A0E-469F-9958-7121AC341788}" type="pres">
      <dgm:prSet presAssocID="{E2858848-16EE-44F1-B2DF-3C7684C79564}" presName="LevelTwoTextNode" presStyleLbl="node4" presStyleIdx="2" presStyleCnt="5">
        <dgm:presLayoutVars>
          <dgm:chPref val="3"/>
        </dgm:presLayoutVars>
      </dgm:prSet>
      <dgm:spPr/>
    </dgm:pt>
    <dgm:pt modelId="{B5DA8BC4-E58D-46D6-BC65-AE7473E0EA4F}" type="pres">
      <dgm:prSet presAssocID="{E2858848-16EE-44F1-B2DF-3C7684C79564}" presName="level3hierChild" presStyleCnt="0"/>
      <dgm:spPr/>
    </dgm:pt>
    <dgm:pt modelId="{978EDE0C-357B-4E43-9EFE-59F3162AA469}" type="pres">
      <dgm:prSet presAssocID="{BBF357C6-A8D2-4264-88BA-32F4F8BA2A98}" presName="conn2-1" presStyleLbl="parChTrans1D4" presStyleIdx="3" presStyleCnt="5"/>
      <dgm:spPr/>
    </dgm:pt>
    <dgm:pt modelId="{F801CAE5-7990-4D9B-A735-505961B97218}" type="pres">
      <dgm:prSet presAssocID="{BBF357C6-A8D2-4264-88BA-32F4F8BA2A98}" presName="connTx" presStyleLbl="parChTrans1D4" presStyleIdx="3" presStyleCnt="5"/>
      <dgm:spPr/>
    </dgm:pt>
    <dgm:pt modelId="{9F6085E3-A418-44C3-9522-91F2FC303B3A}" type="pres">
      <dgm:prSet presAssocID="{CD45E3D1-935D-49E6-AE94-71F89AE64342}" presName="root2" presStyleCnt="0"/>
      <dgm:spPr/>
    </dgm:pt>
    <dgm:pt modelId="{888A58A9-D036-4BEF-A9F0-A5AF2593AFF0}" type="pres">
      <dgm:prSet presAssocID="{CD45E3D1-935D-49E6-AE94-71F89AE64342}" presName="LevelTwoTextNode" presStyleLbl="node4" presStyleIdx="3" presStyleCnt="5" custLinFactNeighborX="494" custLinFactNeighborY="-1540">
        <dgm:presLayoutVars>
          <dgm:chPref val="3"/>
        </dgm:presLayoutVars>
      </dgm:prSet>
      <dgm:spPr/>
    </dgm:pt>
    <dgm:pt modelId="{F753612E-B47C-4AFD-8054-36EB7B433D02}" type="pres">
      <dgm:prSet presAssocID="{CD45E3D1-935D-49E6-AE94-71F89AE64342}" presName="level3hierChild" presStyleCnt="0"/>
      <dgm:spPr/>
    </dgm:pt>
    <dgm:pt modelId="{A8E9AC80-7968-4BA0-AE55-2CCAC01B8372}" type="pres">
      <dgm:prSet presAssocID="{D9305488-D5FD-4352-B057-E52703EB2608}" presName="conn2-1" presStyleLbl="parChTrans1D4" presStyleIdx="4" presStyleCnt="5"/>
      <dgm:spPr/>
    </dgm:pt>
    <dgm:pt modelId="{573D1C84-2B0A-405E-8D34-1F4BC7BD490A}" type="pres">
      <dgm:prSet presAssocID="{D9305488-D5FD-4352-B057-E52703EB2608}" presName="connTx" presStyleLbl="parChTrans1D4" presStyleIdx="4" presStyleCnt="5"/>
      <dgm:spPr/>
    </dgm:pt>
    <dgm:pt modelId="{470CEA92-B9CE-427D-B5BA-D99E73F539DC}" type="pres">
      <dgm:prSet presAssocID="{A694F804-ECBF-4DAD-8F7D-42DFA275ADAE}" presName="root2" presStyleCnt="0"/>
      <dgm:spPr/>
    </dgm:pt>
    <dgm:pt modelId="{7FD45856-C9A9-4919-BEAF-D0001C542C9F}" type="pres">
      <dgm:prSet presAssocID="{A694F804-ECBF-4DAD-8F7D-42DFA275ADAE}" presName="LevelTwoTextNode" presStyleLbl="node4" presStyleIdx="4" presStyleCnt="5">
        <dgm:presLayoutVars>
          <dgm:chPref val="3"/>
        </dgm:presLayoutVars>
      </dgm:prSet>
      <dgm:spPr/>
    </dgm:pt>
    <dgm:pt modelId="{5D8F5F37-D593-475F-8780-D75DA8474280}" type="pres">
      <dgm:prSet presAssocID="{A694F804-ECBF-4DAD-8F7D-42DFA275ADAE}" presName="level3hierChild" presStyleCnt="0"/>
      <dgm:spPr/>
    </dgm:pt>
    <dgm:pt modelId="{7224E695-D242-4256-B42A-B51566D2C7CA}" type="pres">
      <dgm:prSet presAssocID="{84261D5B-E93F-4E03-9C20-6CA3ED5DAC0B}" presName="conn2-1" presStyleLbl="parChTrans1D3" presStyleIdx="3" presStyleCnt="4"/>
      <dgm:spPr/>
    </dgm:pt>
    <dgm:pt modelId="{1541FD08-2143-42FC-A1F6-0CE0245794FC}" type="pres">
      <dgm:prSet presAssocID="{84261D5B-E93F-4E03-9C20-6CA3ED5DAC0B}" presName="connTx" presStyleLbl="parChTrans1D3" presStyleIdx="3" presStyleCnt="4"/>
      <dgm:spPr/>
    </dgm:pt>
    <dgm:pt modelId="{E11F52DB-7058-4651-82D9-143DA1A6DD63}" type="pres">
      <dgm:prSet presAssocID="{309CDCB6-225C-4037-B9B9-0D397D822067}" presName="root2" presStyleCnt="0"/>
      <dgm:spPr/>
    </dgm:pt>
    <dgm:pt modelId="{82F759F8-004E-45C7-81DD-1FFE0EA901FC}" type="pres">
      <dgm:prSet presAssocID="{309CDCB6-225C-4037-B9B9-0D397D822067}" presName="LevelTwoTextNode" presStyleLbl="node3" presStyleIdx="3" presStyleCnt="4">
        <dgm:presLayoutVars>
          <dgm:chPref val="3"/>
        </dgm:presLayoutVars>
      </dgm:prSet>
      <dgm:spPr/>
    </dgm:pt>
    <dgm:pt modelId="{48FC261B-9C9D-4E16-B0DA-94C641733379}" type="pres">
      <dgm:prSet presAssocID="{309CDCB6-225C-4037-B9B9-0D397D822067}" presName="level3hierChild" presStyleCnt="0"/>
      <dgm:spPr/>
    </dgm:pt>
  </dgm:ptLst>
  <dgm:cxnLst>
    <dgm:cxn modelId="{C65E5400-C8AA-457B-8E8E-B420A9F5AC39}" type="presOf" srcId="{BBF357C6-A8D2-4264-88BA-32F4F8BA2A98}" destId="{F801CAE5-7990-4D9B-A735-505961B97218}" srcOrd="1" destOrd="0" presId="urn:microsoft.com/office/officeart/2005/8/layout/hierarchy2"/>
    <dgm:cxn modelId="{E6099211-A83F-4E89-A3C6-062371C3479B}" srcId="{1FF21866-59E0-49D7-A3E1-A2EFF330C98D}" destId="{309CDCB6-225C-4037-B9B9-0D397D822067}" srcOrd="2" destOrd="0" parTransId="{84261D5B-E93F-4E03-9C20-6CA3ED5DAC0B}" sibTransId="{20AE3777-4F90-495B-8BE0-C64BEC5C7936}"/>
    <dgm:cxn modelId="{7593D113-E295-49CC-B47B-2A27D6B49E9B}" type="presOf" srcId="{6F5B65EA-0F00-469E-B31F-980430204FA7}" destId="{57F0940B-9952-458B-B3D3-4AC49E17A7D6}" srcOrd="0" destOrd="0" presId="urn:microsoft.com/office/officeart/2005/8/layout/hierarchy2"/>
    <dgm:cxn modelId="{F212B816-72C5-4EE9-B5EE-D71ABB3E9DD8}" type="presOf" srcId="{BBF357C6-A8D2-4264-88BA-32F4F8BA2A98}" destId="{978EDE0C-357B-4E43-9EFE-59F3162AA469}" srcOrd="0" destOrd="0" presId="urn:microsoft.com/office/officeart/2005/8/layout/hierarchy2"/>
    <dgm:cxn modelId="{F6575918-617A-4C4E-BC86-80FCCACB33B4}" type="presOf" srcId="{6C2484EB-FB22-4375-9CDD-33360AFF37A1}" destId="{939E4B05-7B69-43D5-AFB4-F08EC85E70B3}" srcOrd="1" destOrd="0" presId="urn:microsoft.com/office/officeart/2005/8/layout/hierarchy2"/>
    <dgm:cxn modelId="{F80F7C1A-93D9-4875-B179-5D28DE8A09A1}" srcId="{1FF21866-59E0-49D7-A3E1-A2EFF330C98D}" destId="{FCB1D5B6-1908-4BD3-A7CE-740021C6ADDA}" srcOrd="1" destOrd="0" parTransId="{294A807A-51A0-40E1-AD7A-2247E243DF4D}" sibTransId="{18358488-9407-4069-B153-D1DA4A9923C3}"/>
    <dgm:cxn modelId="{6E0D5F1E-1696-4E42-94AB-0DDC04447562}" type="presOf" srcId="{308F369A-5DF5-40F2-95A9-519AF6F093FB}" destId="{52F1CDF8-67C9-4EE9-84E4-F406E79CC764}" srcOrd="0" destOrd="0" presId="urn:microsoft.com/office/officeart/2005/8/layout/hierarchy2"/>
    <dgm:cxn modelId="{27E9D81E-D1D9-4748-95A3-9EBAEEFD6C23}" srcId="{7DAC124E-ACC7-4AF9-A2E0-99F09D2AF98C}" destId="{E2858848-16EE-44F1-B2DF-3C7684C79564}" srcOrd="0" destOrd="0" parTransId="{957AEB28-5E6B-4FC7-91F2-4478EBDE2C3C}" sibTransId="{4BBCD5A8-81AE-4E3B-8D10-9C74636F8F09}"/>
    <dgm:cxn modelId="{32323D23-FD44-44DA-A6FC-A9EAFFE94CEA}" type="presOf" srcId="{1AAE5D4E-791F-4AED-8279-F9196AA861D7}" destId="{D3B828A8-3F1C-4646-9F84-9C8321A86C45}" srcOrd="0" destOrd="0" presId="urn:microsoft.com/office/officeart/2005/8/layout/hierarchy2"/>
    <dgm:cxn modelId="{21510F2E-AB2A-4715-A439-779B7A3F66E1}" type="presOf" srcId="{2E680EC3-CC5A-4BEA-9DDA-89D60DD915E9}" destId="{71C298A2-BDB6-4F4F-8032-93C0AF67A4A9}" srcOrd="0" destOrd="0" presId="urn:microsoft.com/office/officeart/2005/8/layout/hierarchy2"/>
    <dgm:cxn modelId="{B824695B-8AD0-44B9-903D-9B80B9EEBC23}" type="presOf" srcId="{957AEB28-5E6B-4FC7-91F2-4478EBDE2C3C}" destId="{8163AB93-FFD3-4ADF-AFE8-45DDB5215232}" srcOrd="0" destOrd="0" presId="urn:microsoft.com/office/officeart/2005/8/layout/hierarchy2"/>
    <dgm:cxn modelId="{73CDE65B-AF97-4BE8-9BDD-1B9E469C2B89}" type="presOf" srcId="{294A807A-51A0-40E1-AD7A-2247E243DF4D}" destId="{770FAC53-0881-4AAD-BFCD-9B56A39E1C1C}" srcOrd="0" destOrd="0" presId="urn:microsoft.com/office/officeart/2005/8/layout/hierarchy2"/>
    <dgm:cxn modelId="{F7F4B85D-EB9B-4E63-9319-C62DCF39E89E}" type="presOf" srcId="{CD45E3D1-935D-49E6-AE94-71F89AE64342}" destId="{888A58A9-D036-4BEF-A9F0-A5AF2593AFF0}" srcOrd="0" destOrd="0" presId="urn:microsoft.com/office/officeart/2005/8/layout/hierarchy2"/>
    <dgm:cxn modelId="{FDFACE66-FD46-4B7E-B1D3-88CC89E66CD0}" srcId="{2E680EC3-CC5A-4BEA-9DDA-89D60DD915E9}" destId="{B87AC08C-E36F-4414-84A3-3C8E42262BC5}" srcOrd="0" destOrd="0" parTransId="{C7114C6A-764B-4EC4-8B75-101A60F97B32}" sibTransId="{31F5C1E8-D323-46D1-8BE7-AAD48C489C7B}"/>
    <dgm:cxn modelId="{164B636A-E05A-455A-906A-B413DF6F972C}" type="presOf" srcId="{A694F804-ECBF-4DAD-8F7D-42DFA275ADAE}" destId="{7FD45856-C9A9-4919-BEAF-D0001C542C9F}" srcOrd="0" destOrd="0" presId="urn:microsoft.com/office/officeart/2005/8/layout/hierarchy2"/>
    <dgm:cxn modelId="{5369FB51-0273-431C-8657-B65D25CBB46C}" srcId="{66FCB0B3-A690-4102-906D-8EFB0727CF21}" destId="{6F5B65EA-0F00-469E-B31F-980430204FA7}" srcOrd="0" destOrd="0" parTransId="{9F007DE1-1A15-40AA-93EC-8CA1F6D22DE0}" sibTransId="{3729A5BC-917F-4D2D-9E39-B206910856C2}"/>
    <dgm:cxn modelId="{23390F52-9F21-4BA6-B25E-7E8F7716EB78}" type="presOf" srcId="{B87AC08C-E36F-4414-84A3-3C8E42262BC5}" destId="{867AA7BA-18CA-49BC-B0DF-BABE88691FF5}" srcOrd="0" destOrd="0" presId="urn:microsoft.com/office/officeart/2005/8/layout/hierarchy2"/>
    <dgm:cxn modelId="{007F3052-F110-41FD-BDF3-58A827DD6D3C}" type="presOf" srcId="{6C2484EB-FB22-4375-9CDD-33360AFF37A1}" destId="{C8C8F437-CDFA-4BC0-82CA-9766E98F13AE}" srcOrd="0" destOrd="0" presId="urn:microsoft.com/office/officeart/2005/8/layout/hierarchy2"/>
    <dgm:cxn modelId="{96427C72-164E-4988-88AB-C9B58F6DDB54}" type="presOf" srcId="{9F007DE1-1A15-40AA-93EC-8CA1F6D22DE0}" destId="{624DAAC5-1D1C-4884-A351-171C24F686D2}" srcOrd="0" destOrd="0" presId="urn:microsoft.com/office/officeart/2005/8/layout/hierarchy2"/>
    <dgm:cxn modelId="{DA302454-E0DC-423F-B485-22FB5813A540}" srcId="{1FF21866-59E0-49D7-A3E1-A2EFF330C98D}" destId="{66FCB0B3-A690-4102-906D-8EFB0727CF21}" srcOrd="0" destOrd="0" parTransId="{308F369A-5DF5-40F2-95A9-519AF6F093FB}" sibTransId="{2A73396C-ED62-447F-9FCB-3530353B0586}"/>
    <dgm:cxn modelId="{CA3B6E55-6216-4138-9CDC-9985AB25F22C}" type="presOf" srcId="{B6B76532-3BF3-43DE-92D8-2CF4E9E55E3B}" destId="{74281B4F-E8A8-4EA9-BA36-7EF88888C609}" srcOrd="0" destOrd="0" presId="urn:microsoft.com/office/officeart/2005/8/layout/hierarchy2"/>
    <dgm:cxn modelId="{0DDF7F79-41EF-446C-BCB3-2FE91FB3E73B}" type="presOf" srcId="{9F007DE1-1A15-40AA-93EC-8CA1F6D22DE0}" destId="{3F9E7AB0-1593-446C-BD62-0595AC527C6F}" srcOrd="1" destOrd="0" presId="urn:microsoft.com/office/officeart/2005/8/layout/hierarchy2"/>
    <dgm:cxn modelId="{C3BD047B-4457-4B2D-96C9-21C73A854AD7}" type="presOf" srcId="{294A807A-51A0-40E1-AD7A-2247E243DF4D}" destId="{04141EB6-B52E-4718-9EED-FE6270C3C610}" srcOrd="1" destOrd="0" presId="urn:microsoft.com/office/officeart/2005/8/layout/hierarchy2"/>
    <dgm:cxn modelId="{338DD280-2728-43D4-8E4C-9D7BD0C2B916}" type="presOf" srcId="{7DAC124E-ACC7-4AF9-A2E0-99F09D2AF98C}" destId="{73BEFC45-00C7-4A3F-A2BC-7A71B45EDD65}" srcOrd="0" destOrd="0" presId="urn:microsoft.com/office/officeart/2005/8/layout/hierarchy2"/>
    <dgm:cxn modelId="{AEDBE986-8B1F-42E5-9481-4525AB4AD254}" type="presOf" srcId="{84261D5B-E93F-4E03-9C20-6CA3ED5DAC0B}" destId="{7224E695-D242-4256-B42A-B51566D2C7CA}" srcOrd="0" destOrd="0" presId="urn:microsoft.com/office/officeart/2005/8/layout/hierarchy2"/>
    <dgm:cxn modelId="{E8F28AA7-D39C-46DC-90F5-910B8A1FB73D}" type="presOf" srcId="{C7114C6A-764B-4EC4-8B75-101A60F97B32}" destId="{601955E1-8C65-4C6B-9791-B253D62F4954}" srcOrd="1" destOrd="0" presId="urn:microsoft.com/office/officeart/2005/8/layout/hierarchy2"/>
    <dgm:cxn modelId="{D21080A8-8ECC-4D89-9DF6-4C63C69274F5}" type="presOf" srcId="{B2E66180-4CC6-4FD9-BED8-D99D10C4B9EF}" destId="{99E8DF38-6907-441D-907C-1A1C77BF5958}" srcOrd="1" destOrd="0" presId="urn:microsoft.com/office/officeart/2005/8/layout/hierarchy2"/>
    <dgm:cxn modelId="{38B841AC-FFAB-4523-AC55-AF379CBD8B7A}" type="presOf" srcId="{FCB1D5B6-1908-4BD3-A7CE-740021C6ADDA}" destId="{B6D7EF2F-95FB-49A7-BC84-420D7B264568}" srcOrd="0" destOrd="0" presId="urn:microsoft.com/office/officeart/2005/8/layout/hierarchy2"/>
    <dgm:cxn modelId="{6E2469B1-8A8C-4FA1-B2AE-6E895E19696B}" srcId="{1AAE5D4E-791F-4AED-8279-F9196AA861D7}" destId="{1FF21866-59E0-49D7-A3E1-A2EFF330C98D}" srcOrd="1" destOrd="0" parTransId="{B2E66180-4CC6-4FD9-BED8-D99D10C4B9EF}" sibTransId="{7EB519D0-F6E4-4B71-AA58-3F67C291BED1}"/>
    <dgm:cxn modelId="{7D0F3ABB-6165-488E-AF41-DD0698892120}" type="presOf" srcId="{AA0F54D9-A4CE-4F1F-BF0F-A331D7A98D5F}" destId="{78AADA64-3A72-4D98-ACA3-1DE04F5A2435}" srcOrd="0" destOrd="0" presId="urn:microsoft.com/office/officeart/2005/8/layout/hierarchy2"/>
    <dgm:cxn modelId="{F7FE26BE-6AAE-4259-8F73-1DFADB707742}" type="presOf" srcId="{1FF21866-59E0-49D7-A3E1-A2EFF330C98D}" destId="{4BF6D465-6EDD-4694-B6B9-D75F95CF4F0C}" srcOrd="0" destOrd="0" presId="urn:microsoft.com/office/officeart/2005/8/layout/hierarchy2"/>
    <dgm:cxn modelId="{ADBCB8C0-5269-4F76-809E-478DB8608D83}" srcId="{FCB1D5B6-1908-4BD3-A7CE-740021C6ADDA}" destId="{7DAC124E-ACC7-4AF9-A2E0-99F09D2AF98C}" srcOrd="0" destOrd="0" parTransId="{AA0F54D9-A4CE-4F1F-BF0F-A331D7A98D5F}" sibTransId="{314882C0-B10A-4458-AB40-61C135E29DA8}"/>
    <dgm:cxn modelId="{FE4D79C2-3ABA-439F-873F-E53E7DFD0932}" type="presOf" srcId="{B2E66180-4CC6-4FD9-BED8-D99D10C4B9EF}" destId="{F5533BD6-818A-41B3-BC9F-5C306A94D9B0}" srcOrd="0" destOrd="0" presId="urn:microsoft.com/office/officeart/2005/8/layout/hierarchy2"/>
    <dgm:cxn modelId="{B15272C3-F1BC-498B-8AF8-E202EFAF9FD0}" type="presOf" srcId="{E2858848-16EE-44F1-B2DF-3C7684C79564}" destId="{3DE4B980-6A0E-469F-9958-7121AC341788}" srcOrd="0" destOrd="0" presId="urn:microsoft.com/office/officeart/2005/8/layout/hierarchy2"/>
    <dgm:cxn modelId="{224DBCD1-5EDA-41C1-8C0E-39F902742530}" srcId="{CD45E3D1-935D-49E6-AE94-71F89AE64342}" destId="{A694F804-ECBF-4DAD-8F7D-42DFA275ADAE}" srcOrd="0" destOrd="0" parTransId="{D9305488-D5FD-4352-B057-E52703EB2608}" sibTransId="{489B7172-DF2F-47B0-B75F-8D0DCAE1E4FF}"/>
    <dgm:cxn modelId="{F54BE6DA-6C57-4477-BDE9-C7533265CC36}" srcId="{FCB1D5B6-1908-4BD3-A7CE-740021C6ADDA}" destId="{CD45E3D1-935D-49E6-AE94-71F89AE64342}" srcOrd="1" destOrd="0" parTransId="{BBF357C6-A8D2-4264-88BA-32F4F8BA2A98}" sibTransId="{8693879D-D173-44F6-96DC-7D5748D53278}"/>
    <dgm:cxn modelId="{B9B7FBDB-56B8-438E-B430-906356910C04}" type="presOf" srcId="{84261D5B-E93F-4E03-9C20-6CA3ED5DAC0B}" destId="{1541FD08-2143-42FC-A1F6-0CE0245794FC}" srcOrd="1" destOrd="0" presId="urn:microsoft.com/office/officeart/2005/8/layout/hierarchy2"/>
    <dgm:cxn modelId="{7B601CE3-FC9B-4B2C-8B52-A4CD2337C26C}" type="presOf" srcId="{957AEB28-5E6B-4FC7-91F2-4478EBDE2C3C}" destId="{B40B3958-28A7-4649-91DD-C45A0E26E3A5}" srcOrd="1" destOrd="0" presId="urn:microsoft.com/office/officeart/2005/8/layout/hierarchy2"/>
    <dgm:cxn modelId="{33E7EAEA-2735-418C-B77E-794394186AF0}" type="presOf" srcId="{C7114C6A-764B-4EC4-8B75-101A60F97B32}" destId="{D3B85CBA-9453-4238-82D1-8BD7B5AAB9C5}" srcOrd="0" destOrd="0" presId="urn:microsoft.com/office/officeart/2005/8/layout/hierarchy2"/>
    <dgm:cxn modelId="{35238DEC-44F3-4663-BDBC-EDF85ED4BA51}" type="presOf" srcId="{D9305488-D5FD-4352-B057-E52703EB2608}" destId="{A8E9AC80-7968-4BA0-AE55-2CCAC01B8372}" srcOrd="0" destOrd="0" presId="urn:microsoft.com/office/officeart/2005/8/layout/hierarchy2"/>
    <dgm:cxn modelId="{2A4499ED-A10D-4E04-ACED-2F3CB1ED6CAD}" type="presOf" srcId="{D9305488-D5FD-4352-B057-E52703EB2608}" destId="{573D1C84-2B0A-405E-8D34-1F4BC7BD490A}" srcOrd="1" destOrd="0" presId="urn:microsoft.com/office/officeart/2005/8/layout/hierarchy2"/>
    <dgm:cxn modelId="{821468F0-4E6F-4BEB-B610-B9474A3F7090}" type="presOf" srcId="{66FCB0B3-A690-4102-906D-8EFB0727CF21}" destId="{C4E55E2E-1EA2-4EB9-B185-D58C0CE921D4}" srcOrd="0" destOrd="0" presId="urn:microsoft.com/office/officeart/2005/8/layout/hierarchy2"/>
    <dgm:cxn modelId="{410792F5-5C80-4C82-B9CC-F9AD00BCC3A0}" type="presOf" srcId="{309CDCB6-225C-4037-B9B9-0D397D822067}" destId="{82F759F8-004E-45C7-81DD-1FFE0EA901FC}" srcOrd="0" destOrd="0" presId="urn:microsoft.com/office/officeart/2005/8/layout/hierarchy2"/>
    <dgm:cxn modelId="{53A504F7-6530-4CD9-B9CB-6725B147202E}" srcId="{B6B76532-3BF3-43DE-92D8-2CF4E9E55E3B}" destId="{1AAE5D4E-791F-4AED-8279-F9196AA861D7}" srcOrd="0" destOrd="0" parTransId="{C58BA26E-F504-45D0-9DE6-898C7094B03D}" sibTransId="{CCA41C15-57E8-47C5-B07C-A3815CCBACEF}"/>
    <dgm:cxn modelId="{4ED4D1FA-1286-47E7-B364-6D0E6FEB92BF}" srcId="{1AAE5D4E-791F-4AED-8279-F9196AA861D7}" destId="{2E680EC3-CC5A-4BEA-9DDA-89D60DD915E9}" srcOrd="0" destOrd="0" parTransId="{6C2484EB-FB22-4375-9CDD-33360AFF37A1}" sibTransId="{A7CDC6E2-D723-4FD5-A6DE-8D1152C6EF22}"/>
    <dgm:cxn modelId="{D59891FC-FC41-4F3A-B3ED-2D2C7EFFE017}" type="presOf" srcId="{308F369A-5DF5-40F2-95A9-519AF6F093FB}" destId="{A46F5B9C-1675-42C3-8B52-4DDDD12D1C93}" srcOrd="1" destOrd="0" presId="urn:microsoft.com/office/officeart/2005/8/layout/hierarchy2"/>
    <dgm:cxn modelId="{A3102CFD-3886-4C4E-BA45-25F46B2BDE06}" type="presOf" srcId="{AA0F54D9-A4CE-4F1F-BF0F-A331D7A98D5F}" destId="{AF5DAE7A-7809-47F4-BA33-44DD1F1F8373}" srcOrd="1" destOrd="0" presId="urn:microsoft.com/office/officeart/2005/8/layout/hierarchy2"/>
    <dgm:cxn modelId="{F286B12E-9DFE-4A75-8DBE-2939F1BD8C7C}" type="presParOf" srcId="{74281B4F-E8A8-4EA9-BA36-7EF88888C609}" destId="{F256DB8E-3C49-4087-9F80-F8BC2D2388D9}" srcOrd="0" destOrd="0" presId="urn:microsoft.com/office/officeart/2005/8/layout/hierarchy2"/>
    <dgm:cxn modelId="{806F0671-54A4-45EA-BFA1-AB0E6B3673E7}" type="presParOf" srcId="{F256DB8E-3C49-4087-9F80-F8BC2D2388D9}" destId="{D3B828A8-3F1C-4646-9F84-9C8321A86C45}" srcOrd="0" destOrd="0" presId="urn:microsoft.com/office/officeart/2005/8/layout/hierarchy2"/>
    <dgm:cxn modelId="{118104C4-425A-4095-8714-82F4FE325646}" type="presParOf" srcId="{F256DB8E-3C49-4087-9F80-F8BC2D2388D9}" destId="{0CCA7DAF-F656-48E6-8083-F9C5C20769A3}" srcOrd="1" destOrd="0" presId="urn:microsoft.com/office/officeart/2005/8/layout/hierarchy2"/>
    <dgm:cxn modelId="{66DBB637-1E1A-45A2-B2D3-7610542AB768}" type="presParOf" srcId="{0CCA7DAF-F656-48E6-8083-F9C5C20769A3}" destId="{C8C8F437-CDFA-4BC0-82CA-9766E98F13AE}" srcOrd="0" destOrd="0" presId="urn:microsoft.com/office/officeart/2005/8/layout/hierarchy2"/>
    <dgm:cxn modelId="{D494AE1D-745E-4C94-B55F-1468FCB67D19}" type="presParOf" srcId="{C8C8F437-CDFA-4BC0-82CA-9766E98F13AE}" destId="{939E4B05-7B69-43D5-AFB4-F08EC85E70B3}" srcOrd="0" destOrd="0" presId="urn:microsoft.com/office/officeart/2005/8/layout/hierarchy2"/>
    <dgm:cxn modelId="{F0FDF9A3-E00E-4B08-B7EE-A0CE5813F834}" type="presParOf" srcId="{0CCA7DAF-F656-48E6-8083-F9C5C20769A3}" destId="{B20707B2-2A98-4417-AC39-4BBCB14E5F6B}" srcOrd="1" destOrd="0" presId="urn:microsoft.com/office/officeart/2005/8/layout/hierarchy2"/>
    <dgm:cxn modelId="{930FE756-E265-4EC9-8112-5C02D37FAF48}" type="presParOf" srcId="{B20707B2-2A98-4417-AC39-4BBCB14E5F6B}" destId="{71C298A2-BDB6-4F4F-8032-93C0AF67A4A9}" srcOrd="0" destOrd="0" presId="urn:microsoft.com/office/officeart/2005/8/layout/hierarchy2"/>
    <dgm:cxn modelId="{71989ED7-A4DE-43DA-8094-718DE18EE9CD}" type="presParOf" srcId="{B20707B2-2A98-4417-AC39-4BBCB14E5F6B}" destId="{CB41C03D-414F-43D4-A8AA-C9D1417FFBB9}" srcOrd="1" destOrd="0" presId="urn:microsoft.com/office/officeart/2005/8/layout/hierarchy2"/>
    <dgm:cxn modelId="{077EEB0F-9ECF-4E4C-9634-30291D5506EC}" type="presParOf" srcId="{CB41C03D-414F-43D4-A8AA-C9D1417FFBB9}" destId="{D3B85CBA-9453-4238-82D1-8BD7B5AAB9C5}" srcOrd="0" destOrd="0" presId="urn:microsoft.com/office/officeart/2005/8/layout/hierarchy2"/>
    <dgm:cxn modelId="{21DFBFAF-8BDE-45B2-8F8E-AFB9B160CD93}" type="presParOf" srcId="{D3B85CBA-9453-4238-82D1-8BD7B5AAB9C5}" destId="{601955E1-8C65-4C6B-9791-B253D62F4954}" srcOrd="0" destOrd="0" presId="urn:microsoft.com/office/officeart/2005/8/layout/hierarchy2"/>
    <dgm:cxn modelId="{8A1ED48E-2BD8-46FE-B128-AAE680F42BF2}" type="presParOf" srcId="{CB41C03D-414F-43D4-A8AA-C9D1417FFBB9}" destId="{5E1C8248-49A5-4169-B2A4-2C54518B2893}" srcOrd="1" destOrd="0" presId="urn:microsoft.com/office/officeart/2005/8/layout/hierarchy2"/>
    <dgm:cxn modelId="{6C562ADA-E859-4251-9465-EDFC8498AD85}" type="presParOf" srcId="{5E1C8248-49A5-4169-B2A4-2C54518B2893}" destId="{867AA7BA-18CA-49BC-B0DF-BABE88691FF5}" srcOrd="0" destOrd="0" presId="urn:microsoft.com/office/officeart/2005/8/layout/hierarchy2"/>
    <dgm:cxn modelId="{D831887B-D8DC-4A18-95F4-96150A7AFC8B}" type="presParOf" srcId="{5E1C8248-49A5-4169-B2A4-2C54518B2893}" destId="{7A0071C9-7F5C-4C43-846C-2EACBFD38DA9}" srcOrd="1" destOrd="0" presId="urn:microsoft.com/office/officeart/2005/8/layout/hierarchy2"/>
    <dgm:cxn modelId="{0EF0B5A4-92B9-43AF-A057-5DEB6B6673F2}" type="presParOf" srcId="{0CCA7DAF-F656-48E6-8083-F9C5C20769A3}" destId="{F5533BD6-818A-41B3-BC9F-5C306A94D9B0}" srcOrd="2" destOrd="0" presId="urn:microsoft.com/office/officeart/2005/8/layout/hierarchy2"/>
    <dgm:cxn modelId="{35C7C65A-981E-4AE9-B186-B754183A352D}" type="presParOf" srcId="{F5533BD6-818A-41B3-BC9F-5C306A94D9B0}" destId="{99E8DF38-6907-441D-907C-1A1C77BF5958}" srcOrd="0" destOrd="0" presId="urn:microsoft.com/office/officeart/2005/8/layout/hierarchy2"/>
    <dgm:cxn modelId="{75DA4D95-A88D-466A-B2B8-F6671CBEBFAE}" type="presParOf" srcId="{0CCA7DAF-F656-48E6-8083-F9C5C20769A3}" destId="{FB2B9785-B561-4020-8B66-9A01F4A80871}" srcOrd="3" destOrd="0" presId="urn:microsoft.com/office/officeart/2005/8/layout/hierarchy2"/>
    <dgm:cxn modelId="{70EFCE93-79B0-4BE2-9C54-49EE28BEC336}" type="presParOf" srcId="{FB2B9785-B561-4020-8B66-9A01F4A80871}" destId="{4BF6D465-6EDD-4694-B6B9-D75F95CF4F0C}" srcOrd="0" destOrd="0" presId="urn:microsoft.com/office/officeart/2005/8/layout/hierarchy2"/>
    <dgm:cxn modelId="{1DAAAB3A-B12A-415A-82F4-C426C80008CE}" type="presParOf" srcId="{FB2B9785-B561-4020-8B66-9A01F4A80871}" destId="{FA34A13F-42BF-4FEC-86C5-FF6410C4B796}" srcOrd="1" destOrd="0" presId="urn:microsoft.com/office/officeart/2005/8/layout/hierarchy2"/>
    <dgm:cxn modelId="{23A3CC6E-E4AA-4704-B9EA-4B4CE8922ACD}" type="presParOf" srcId="{FA34A13F-42BF-4FEC-86C5-FF6410C4B796}" destId="{52F1CDF8-67C9-4EE9-84E4-F406E79CC764}" srcOrd="0" destOrd="0" presId="urn:microsoft.com/office/officeart/2005/8/layout/hierarchy2"/>
    <dgm:cxn modelId="{CFCB1174-A644-4E44-B402-21F1F586F176}" type="presParOf" srcId="{52F1CDF8-67C9-4EE9-84E4-F406E79CC764}" destId="{A46F5B9C-1675-42C3-8B52-4DDDD12D1C93}" srcOrd="0" destOrd="0" presId="urn:microsoft.com/office/officeart/2005/8/layout/hierarchy2"/>
    <dgm:cxn modelId="{9C57D3E3-5DA0-489F-8A50-3210E6CFA5C5}" type="presParOf" srcId="{FA34A13F-42BF-4FEC-86C5-FF6410C4B796}" destId="{7BB98778-B43B-42FC-AB52-D1F007A04DCA}" srcOrd="1" destOrd="0" presId="urn:microsoft.com/office/officeart/2005/8/layout/hierarchy2"/>
    <dgm:cxn modelId="{443A49C5-697B-4E45-9C7E-41D6C6690C20}" type="presParOf" srcId="{7BB98778-B43B-42FC-AB52-D1F007A04DCA}" destId="{C4E55E2E-1EA2-4EB9-B185-D58C0CE921D4}" srcOrd="0" destOrd="0" presId="urn:microsoft.com/office/officeart/2005/8/layout/hierarchy2"/>
    <dgm:cxn modelId="{F087CBC2-BF4B-4559-A5EA-81E24CE94A67}" type="presParOf" srcId="{7BB98778-B43B-42FC-AB52-D1F007A04DCA}" destId="{C56C917C-F4FB-4880-9779-C04CBB46A8A5}" srcOrd="1" destOrd="0" presId="urn:microsoft.com/office/officeart/2005/8/layout/hierarchy2"/>
    <dgm:cxn modelId="{211886E2-ACA5-48D4-B472-33F0280E5989}" type="presParOf" srcId="{C56C917C-F4FB-4880-9779-C04CBB46A8A5}" destId="{624DAAC5-1D1C-4884-A351-171C24F686D2}" srcOrd="0" destOrd="0" presId="urn:microsoft.com/office/officeart/2005/8/layout/hierarchy2"/>
    <dgm:cxn modelId="{216F815A-03D6-444B-9B24-3EE62F8A245E}" type="presParOf" srcId="{624DAAC5-1D1C-4884-A351-171C24F686D2}" destId="{3F9E7AB0-1593-446C-BD62-0595AC527C6F}" srcOrd="0" destOrd="0" presId="urn:microsoft.com/office/officeart/2005/8/layout/hierarchy2"/>
    <dgm:cxn modelId="{691CEC77-9476-420D-92A3-57038B83761D}" type="presParOf" srcId="{C56C917C-F4FB-4880-9779-C04CBB46A8A5}" destId="{FE9C9033-D9F9-4A61-A558-BE4BEEAE853B}" srcOrd="1" destOrd="0" presId="urn:microsoft.com/office/officeart/2005/8/layout/hierarchy2"/>
    <dgm:cxn modelId="{B47C7095-C662-4A0B-8647-130A4A0F1539}" type="presParOf" srcId="{FE9C9033-D9F9-4A61-A558-BE4BEEAE853B}" destId="{57F0940B-9952-458B-B3D3-4AC49E17A7D6}" srcOrd="0" destOrd="0" presId="urn:microsoft.com/office/officeart/2005/8/layout/hierarchy2"/>
    <dgm:cxn modelId="{F224BF83-CF96-43A8-905B-D7C0FDD1D131}" type="presParOf" srcId="{FE9C9033-D9F9-4A61-A558-BE4BEEAE853B}" destId="{E1DF2C38-18D7-460E-9D82-C287737D3D75}" srcOrd="1" destOrd="0" presId="urn:microsoft.com/office/officeart/2005/8/layout/hierarchy2"/>
    <dgm:cxn modelId="{CDA8398A-7CDF-43AE-9CFE-A315C329403E}" type="presParOf" srcId="{FA34A13F-42BF-4FEC-86C5-FF6410C4B796}" destId="{770FAC53-0881-4AAD-BFCD-9B56A39E1C1C}" srcOrd="2" destOrd="0" presId="urn:microsoft.com/office/officeart/2005/8/layout/hierarchy2"/>
    <dgm:cxn modelId="{FA640825-E5B4-43DC-99E7-D0A5489B6172}" type="presParOf" srcId="{770FAC53-0881-4AAD-BFCD-9B56A39E1C1C}" destId="{04141EB6-B52E-4718-9EED-FE6270C3C610}" srcOrd="0" destOrd="0" presId="urn:microsoft.com/office/officeart/2005/8/layout/hierarchy2"/>
    <dgm:cxn modelId="{906CE0C9-EC8A-4326-8499-8C711F08C5CE}" type="presParOf" srcId="{FA34A13F-42BF-4FEC-86C5-FF6410C4B796}" destId="{E09A1E45-6392-4A9B-9584-55C1CFD47D09}" srcOrd="3" destOrd="0" presId="urn:microsoft.com/office/officeart/2005/8/layout/hierarchy2"/>
    <dgm:cxn modelId="{4B8EE55A-3DD3-4AED-85B9-38BD89783A6B}" type="presParOf" srcId="{E09A1E45-6392-4A9B-9584-55C1CFD47D09}" destId="{B6D7EF2F-95FB-49A7-BC84-420D7B264568}" srcOrd="0" destOrd="0" presId="urn:microsoft.com/office/officeart/2005/8/layout/hierarchy2"/>
    <dgm:cxn modelId="{91C61E93-FD14-450E-86DB-2BEE18203EC9}" type="presParOf" srcId="{E09A1E45-6392-4A9B-9584-55C1CFD47D09}" destId="{EE92244E-6EF6-4AD1-A4D4-49D761A77DCB}" srcOrd="1" destOrd="0" presId="urn:microsoft.com/office/officeart/2005/8/layout/hierarchy2"/>
    <dgm:cxn modelId="{116174C4-6EE4-4207-B1B9-542D39E07D3C}" type="presParOf" srcId="{EE92244E-6EF6-4AD1-A4D4-49D761A77DCB}" destId="{78AADA64-3A72-4D98-ACA3-1DE04F5A2435}" srcOrd="0" destOrd="0" presId="urn:microsoft.com/office/officeart/2005/8/layout/hierarchy2"/>
    <dgm:cxn modelId="{CAFA94A6-2C08-4B19-A6A2-E67EA426E560}" type="presParOf" srcId="{78AADA64-3A72-4D98-ACA3-1DE04F5A2435}" destId="{AF5DAE7A-7809-47F4-BA33-44DD1F1F8373}" srcOrd="0" destOrd="0" presId="urn:microsoft.com/office/officeart/2005/8/layout/hierarchy2"/>
    <dgm:cxn modelId="{83EE9E88-5B1F-408E-A2A2-3048565BE3CE}" type="presParOf" srcId="{EE92244E-6EF6-4AD1-A4D4-49D761A77DCB}" destId="{F623B7EE-9725-4C47-B3D0-622A869844A7}" srcOrd="1" destOrd="0" presId="urn:microsoft.com/office/officeart/2005/8/layout/hierarchy2"/>
    <dgm:cxn modelId="{B6705A6F-FE53-40A9-B0E7-CCA6C8E380FB}" type="presParOf" srcId="{F623B7EE-9725-4C47-B3D0-622A869844A7}" destId="{73BEFC45-00C7-4A3F-A2BC-7A71B45EDD65}" srcOrd="0" destOrd="0" presId="urn:microsoft.com/office/officeart/2005/8/layout/hierarchy2"/>
    <dgm:cxn modelId="{8F52345F-F184-4A09-ACFB-FEB1595A10B3}" type="presParOf" srcId="{F623B7EE-9725-4C47-B3D0-622A869844A7}" destId="{77E355BA-5F71-4D87-9E1D-8213F671136E}" srcOrd="1" destOrd="0" presId="urn:microsoft.com/office/officeart/2005/8/layout/hierarchy2"/>
    <dgm:cxn modelId="{7C0960E9-E338-45B7-975C-EA6913F8629E}" type="presParOf" srcId="{77E355BA-5F71-4D87-9E1D-8213F671136E}" destId="{8163AB93-FFD3-4ADF-AFE8-45DDB5215232}" srcOrd="0" destOrd="0" presId="urn:microsoft.com/office/officeart/2005/8/layout/hierarchy2"/>
    <dgm:cxn modelId="{57411AE5-7B78-4858-A2CE-DFA3018B5382}" type="presParOf" srcId="{8163AB93-FFD3-4ADF-AFE8-45DDB5215232}" destId="{B40B3958-28A7-4649-91DD-C45A0E26E3A5}" srcOrd="0" destOrd="0" presId="urn:microsoft.com/office/officeart/2005/8/layout/hierarchy2"/>
    <dgm:cxn modelId="{63325416-C67E-4E58-A40E-39C972810E78}" type="presParOf" srcId="{77E355BA-5F71-4D87-9E1D-8213F671136E}" destId="{6AD7DCE1-CBD9-4BE6-86A3-E993569AED4B}" srcOrd="1" destOrd="0" presId="urn:microsoft.com/office/officeart/2005/8/layout/hierarchy2"/>
    <dgm:cxn modelId="{3E726180-FA09-4F61-8A68-4A4C1558F5C3}" type="presParOf" srcId="{6AD7DCE1-CBD9-4BE6-86A3-E993569AED4B}" destId="{3DE4B980-6A0E-469F-9958-7121AC341788}" srcOrd="0" destOrd="0" presId="urn:microsoft.com/office/officeart/2005/8/layout/hierarchy2"/>
    <dgm:cxn modelId="{F4357E0C-781C-4017-8064-C4010756EAF4}" type="presParOf" srcId="{6AD7DCE1-CBD9-4BE6-86A3-E993569AED4B}" destId="{B5DA8BC4-E58D-46D6-BC65-AE7473E0EA4F}" srcOrd="1" destOrd="0" presId="urn:microsoft.com/office/officeart/2005/8/layout/hierarchy2"/>
    <dgm:cxn modelId="{368B2866-4FE7-4B93-9B1D-82BA44885651}" type="presParOf" srcId="{EE92244E-6EF6-4AD1-A4D4-49D761A77DCB}" destId="{978EDE0C-357B-4E43-9EFE-59F3162AA469}" srcOrd="2" destOrd="0" presId="urn:microsoft.com/office/officeart/2005/8/layout/hierarchy2"/>
    <dgm:cxn modelId="{AA71E88E-72F4-44A0-B0AF-B24F5F57C83E}" type="presParOf" srcId="{978EDE0C-357B-4E43-9EFE-59F3162AA469}" destId="{F801CAE5-7990-4D9B-A735-505961B97218}" srcOrd="0" destOrd="0" presId="urn:microsoft.com/office/officeart/2005/8/layout/hierarchy2"/>
    <dgm:cxn modelId="{E018A902-606F-42D7-9243-45E45150F013}" type="presParOf" srcId="{EE92244E-6EF6-4AD1-A4D4-49D761A77DCB}" destId="{9F6085E3-A418-44C3-9522-91F2FC303B3A}" srcOrd="3" destOrd="0" presId="urn:microsoft.com/office/officeart/2005/8/layout/hierarchy2"/>
    <dgm:cxn modelId="{55A8E7A3-3B2A-46FE-B37B-40B779BBF3B9}" type="presParOf" srcId="{9F6085E3-A418-44C3-9522-91F2FC303B3A}" destId="{888A58A9-D036-4BEF-A9F0-A5AF2593AFF0}" srcOrd="0" destOrd="0" presId="urn:microsoft.com/office/officeart/2005/8/layout/hierarchy2"/>
    <dgm:cxn modelId="{C7708D84-E8DE-4A1F-AA0E-D2D1DC457B08}" type="presParOf" srcId="{9F6085E3-A418-44C3-9522-91F2FC303B3A}" destId="{F753612E-B47C-4AFD-8054-36EB7B433D02}" srcOrd="1" destOrd="0" presId="urn:microsoft.com/office/officeart/2005/8/layout/hierarchy2"/>
    <dgm:cxn modelId="{5C8EAB5F-D3EC-4FA7-9281-A8E082889663}" type="presParOf" srcId="{F753612E-B47C-4AFD-8054-36EB7B433D02}" destId="{A8E9AC80-7968-4BA0-AE55-2CCAC01B8372}" srcOrd="0" destOrd="0" presId="urn:microsoft.com/office/officeart/2005/8/layout/hierarchy2"/>
    <dgm:cxn modelId="{79C5495A-DE37-4BA2-9068-CF7C35FB92D0}" type="presParOf" srcId="{A8E9AC80-7968-4BA0-AE55-2CCAC01B8372}" destId="{573D1C84-2B0A-405E-8D34-1F4BC7BD490A}" srcOrd="0" destOrd="0" presId="urn:microsoft.com/office/officeart/2005/8/layout/hierarchy2"/>
    <dgm:cxn modelId="{C8517059-1201-4D67-B9FB-286D36D26312}" type="presParOf" srcId="{F753612E-B47C-4AFD-8054-36EB7B433D02}" destId="{470CEA92-B9CE-427D-B5BA-D99E73F539DC}" srcOrd="1" destOrd="0" presId="urn:microsoft.com/office/officeart/2005/8/layout/hierarchy2"/>
    <dgm:cxn modelId="{8A244C34-E020-4F35-8962-52C200AEE9F0}" type="presParOf" srcId="{470CEA92-B9CE-427D-B5BA-D99E73F539DC}" destId="{7FD45856-C9A9-4919-BEAF-D0001C542C9F}" srcOrd="0" destOrd="0" presId="urn:microsoft.com/office/officeart/2005/8/layout/hierarchy2"/>
    <dgm:cxn modelId="{E4AD0E8C-99D0-4F67-89EE-B6DE674A1C80}" type="presParOf" srcId="{470CEA92-B9CE-427D-B5BA-D99E73F539DC}" destId="{5D8F5F37-D593-475F-8780-D75DA8474280}" srcOrd="1" destOrd="0" presId="urn:microsoft.com/office/officeart/2005/8/layout/hierarchy2"/>
    <dgm:cxn modelId="{F92EE1F2-5276-413D-9198-D7E4C1339CEA}" type="presParOf" srcId="{FA34A13F-42BF-4FEC-86C5-FF6410C4B796}" destId="{7224E695-D242-4256-B42A-B51566D2C7CA}" srcOrd="4" destOrd="0" presId="urn:microsoft.com/office/officeart/2005/8/layout/hierarchy2"/>
    <dgm:cxn modelId="{FE825900-0CF2-4AE6-AF44-96BE0541097A}" type="presParOf" srcId="{7224E695-D242-4256-B42A-B51566D2C7CA}" destId="{1541FD08-2143-42FC-A1F6-0CE0245794FC}" srcOrd="0" destOrd="0" presId="urn:microsoft.com/office/officeart/2005/8/layout/hierarchy2"/>
    <dgm:cxn modelId="{6EA45ED0-3804-48E5-BB89-91B24F4C7C8A}" type="presParOf" srcId="{FA34A13F-42BF-4FEC-86C5-FF6410C4B796}" destId="{E11F52DB-7058-4651-82D9-143DA1A6DD63}" srcOrd="5" destOrd="0" presId="urn:microsoft.com/office/officeart/2005/8/layout/hierarchy2"/>
    <dgm:cxn modelId="{03A61B64-5850-4B97-84BA-A2B0969076B1}" type="presParOf" srcId="{E11F52DB-7058-4651-82D9-143DA1A6DD63}" destId="{82F759F8-004E-45C7-81DD-1FFE0EA901FC}" srcOrd="0" destOrd="0" presId="urn:microsoft.com/office/officeart/2005/8/layout/hierarchy2"/>
    <dgm:cxn modelId="{746AC6DE-E40D-4CC2-943C-DDFD82907ADD}" type="presParOf" srcId="{E11F52DB-7058-4651-82D9-143DA1A6DD63}" destId="{48FC261B-9C9D-4E16-B0DA-94C6417333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E96F-48EC-4193-8124-D36695072270}">
      <dsp:nvSpPr>
        <dsp:cNvPr id="0" name=""/>
        <dsp:cNvSpPr/>
      </dsp:nvSpPr>
      <dsp:spPr>
        <a:xfrm>
          <a:off x="3674518" y="1407693"/>
          <a:ext cx="174427" cy="3837405"/>
        </a:xfrm>
        <a:custGeom>
          <a:avLst/>
          <a:gdLst/>
          <a:ahLst/>
          <a:cxnLst/>
          <a:rect l="0" t="0" r="0" b="0"/>
          <a:pathLst>
            <a:path>
              <a:moveTo>
                <a:pt x="0" y="0"/>
              </a:moveTo>
              <a:lnTo>
                <a:pt x="0" y="3837405"/>
              </a:lnTo>
              <a:lnTo>
                <a:pt x="174427" y="383740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A5C7F8-2451-4229-ACBC-40156DA8726D}">
      <dsp:nvSpPr>
        <dsp:cNvPr id="0" name=""/>
        <dsp:cNvSpPr/>
      </dsp:nvSpPr>
      <dsp:spPr>
        <a:xfrm>
          <a:off x="3674518" y="1407693"/>
          <a:ext cx="181858" cy="3003566"/>
        </a:xfrm>
        <a:custGeom>
          <a:avLst/>
          <a:gdLst/>
          <a:ahLst/>
          <a:cxnLst/>
          <a:rect l="0" t="0" r="0" b="0"/>
          <a:pathLst>
            <a:path>
              <a:moveTo>
                <a:pt x="0" y="0"/>
              </a:moveTo>
              <a:lnTo>
                <a:pt x="0" y="3003566"/>
              </a:lnTo>
              <a:lnTo>
                <a:pt x="181858" y="300356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42D921-0E5E-4F45-8358-9A4CEC7094DF}">
      <dsp:nvSpPr>
        <dsp:cNvPr id="0" name=""/>
        <dsp:cNvSpPr/>
      </dsp:nvSpPr>
      <dsp:spPr>
        <a:xfrm>
          <a:off x="3674518" y="1407693"/>
          <a:ext cx="174427" cy="2186158"/>
        </a:xfrm>
        <a:custGeom>
          <a:avLst/>
          <a:gdLst/>
          <a:ahLst/>
          <a:cxnLst/>
          <a:rect l="0" t="0" r="0" b="0"/>
          <a:pathLst>
            <a:path>
              <a:moveTo>
                <a:pt x="0" y="0"/>
              </a:moveTo>
              <a:lnTo>
                <a:pt x="0" y="2186158"/>
              </a:lnTo>
              <a:lnTo>
                <a:pt x="174427" y="218615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CFAD1F-805C-49A4-8859-5796FABC7B3C}">
      <dsp:nvSpPr>
        <dsp:cNvPr id="0" name=""/>
        <dsp:cNvSpPr/>
      </dsp:nvSpPr>
      <dsp:spPr>
        <a:xfrm>
          <a:off x="3674518" y="1407693"/>
          <a:ext cx="174427" cy="1360534"/>
        </a:xfrm>
        <a:custGeom>
          <a:avLst/>
          <a:gdLst/>
          <a:ahLst/>
          <a:cxnLst/>
          <a:rect l="0" t="0" r="0" b="0"/>
          <a:pathLst>
            <a:path>
              <a:moveTo>
                <a:pt x="0" y="0"/>
              </a:moveTo>
              <a:lnTo>
                <a:pt x="0" y="1360534"/>
              </a:lnTo>
              <a:lnTo>
                <a:pt x="174427" y="136053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8B08F0-1616-4E69-9288-3939B27443BB}">
      <dsp:nvSpPr>
        <dsp:cNvPr id="0" name=""/>
        <dsp:cNvSpPr/>
      </dsp:nvSpPr>
      <dsp:spPr>
        <a:xfrm>
          <a:off x="3674518" y="1407693"/>
          <a:ext cx="174427" cy="534911"/>
        </a:xfrm>
        <a:custGeom>
          <a:avLst/>
          <a:gdLst/>
          <a:ahLst/>
          <a:cxnLst/>
          <a:rect l="0" t="0" r="0" b="0"/>
          <a:pathLst>
            <a:path>
              <a:moveTo>
                <a:pt x="0" y="0"/>
              </a:moveTo>
              <a:lnTo>
                <a:pt x="0" y="534911"/>
              </a:lnTo>
              <a:lnTo>
                <a:pt x="174427" y="53491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8DD47C-5BC6-4151-A9C0-E66F0793C275}">
      <dsp:nvSpPr>
        <dsp:cNvPr id="0" name=""/>
        <dsp:cNvSpPr/>
      </dsp:nvSpPr>
      <dsp:spPr>
        <a:xfrm>
          <a:off x="4093939" y="582070"/>
          <a:ext cx="91440" cy="244198"/>
        </a:xfrm>
        <a:custGeom>
          <a:avLst/>
          <a:gdLst/>
          <a:ahLst/>
          <a:cxnLst/>
          <a:rect l="0" t="0" r="0" b="0"/>
          <a:pathLst>
            <a:path>
              <a:moveTo>
                <a:pt x="45720" y="0"/>
              </a:moveTo>
              <a:lnTo>
                <a:pt x="45720" y="24419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93DD1-EEB6-45C8-B0D9-6DC483EEB046}">
      <dsp:nvSpPr>
        <dsp:cNvPr id="0" name=""/>
        <dsp:cNvSpPr/>
      </dsp:nvSpPr>
      <dsp:spPr>
        <a:xfrm>
          <a:off x="2241236" y="1408600"/>
          <a:ext cx="200661" cy="1359627"/>
        </a:xfrm>
        <a:custGeom>
          <a:avLst/>
          <a:gdLst/>
          <a:ahLst/>
          <a:cxnLst/>
          <a:rect l="0" t="0" r="0" b="0"/>
          <a:pathLst>
            <a:path>
              <a:moveTo>
                <a:pt x="0" y="0"/>
              </a:moveTo>
              <a:lnTo>
                <a:pt x="0" y="1359627"/>
              </a:lnTo>
              <a:lnTo>
                <a:pt x="200661" y="135962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6806B8-2D33-429C-8AF5-599BD3D97DE7}">
      <dsp:nvSpPr>
        <dsp:cNvPr id="0" name=""/>
        <dsp:cNvSpPr/>
      </dsp:nvSpPr>
      <dsp:spPr>
        <a:xfrm>
          <a:off x="2241236" y="1408600"/>
          <a:ext cx="200661" cy="534004"/>
        </a:xfrm>
        <a:custGeom>
          <a:avLst/>
          <a:gdLst/>
          <a:ahLst/>
          <a:cxnLst/>
          <a:rect l="0" t="0" r="0" b="0"/>
          <a:pathLst>
            <a:path>
              <a:moveTo>
                <a:pt x="0" y="0"/>
              </a:moveTo>
              <a:lnTo>
                <a:pt x="0" y="534004"/>
              </a:lnTo>
              <a:lnTo>
                <a:pt x="200661" y="53400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65C155-E79A-4E66-B5AE-7C644F28A2A3}">
      <dsp:nvSpPr>
        <dsp:cNvPr id="0" name=""/>
        <dsp:cNvSpPr/>
      </dsp:nvSpPr>
      <dsp:spPr>
        <a:xfrm>
          <a:off x="2029085" y="582070"/>
          <a:ext cx="677290" cy="245105"/>
        </a:xfrm>
        <a:custGeom>
          <a:avLst/>
          <a:gdLst/>
          <a:ahLst/>
          <a:cxnLst/>
          <a:rect l="0" t="0" r="0" b="0"/>
          <a:pathLst>
            <a:path>
              <a:moveTo>
                <a:pt x="0" y="0"/>
              </a:moveTo>
              <a:lnTo>
                <a:pt x="0" y="123006"/>
              </a:lnTo>
              <a:lnTo>
                <a:pt x="677290" y="123006"/>
              </a:lnTo>
              <a:lnTo>
                <a:pt x="677290" y="24510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05D505-7398-4C29-8FB0-29AD2344E1B8}">
      <dsp:nvSpPr>
        <dsp:cNvPr id="0" name=""/>
        <dsp:cNvSpPr/>
      </dsp:nvSpPr>
      <dsp:spPr>
        <a:xfrm>
          <a:off x="860421" y="1407693"/>
          <a:ext cx="174427" cy="1360534"/>
        </a:xfrm>
        <a:custGeom>
          <a:avLst/>
          <a:gdLst/>
          <a:ahLst/>
          <a:cxnLst/>
          <a:rect l="0" t="0" r="0" b="0"/>
          <a:pathLst>
            <a:path>
              <a:moveTo>
                <a:pt x="0" y="0"/>
              </a:moveTo>
              <a:lnTo>
                <a:pt x="0" y="1360534"/>
              </a:lnTo>
              <a:lnTo>
                <a:pt x="174427" y="136053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3C50A3-F728-4822-AA30-56C7421F22DD}">
      <dsp:nvSpPr>
        <dsp:cNvPr id="0" name=""/>
        <dsp:cNvSpPr/>
      </dsp:nvSpPr>
      <dsp:spPr>
        <a:xfrm>
          <a:off x="860421" y="1407693"/>
          <a:ext cx="174427" cy="534911"/>
        </a:xfrm>
        <a:custGeom>
          <a:avLst/>
          <a:gdLst/>
          <a:ahLst/>
          <a:cxnLst/>
          <a:rect l="0" t="0" r="0" b="0"/>
          <a:pathLst>
            <a:path>
              <a:moveTo>
                <a:pt x="0" y="0"/>
              </a:moveTo>
              <a:lnTo>
                <a:pt x="0" y="534911"/>
              </a:lnTo>
              <a:lnTo>
                <a:pt x="174427" y="53491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1F0BD-D7A3-4634-ABFC-2EDCB0194535}">
      <dsp:nvSpPr>
        <dsp:cNvPr id="0" name=""/>
        <dsp:cNvSpPr/>
      </dsp:nvSpPr>
      <dsp:spPr>
        <a:xfrm>
          <a:off x="1325561" y="582070"/>
          <a:ext cx="703524" cy="244198"/>
        </a:xfrm>
        <a:custGeom>
          <a:avLst/>
          <a:gdLst/>
          <a:ahLst/>
          <a:cxnLst/>
          <a:rect l="0" t="0" r="0" b="0"/>
          <a:pathLst>
            <a:path>
              <a:moveTo>
                <a:pt x="703524" y="0"/>
              </a:moveTo>
              <a:lnTo>
                <a:pt x="703524" y="122099"/>
              </a:lnTo>
              <a:lnTo>
                <a:pt x="0" y="122099"/>
              </a:lnTo>
              <a:lnTo>
                <a:pt x="0" y="24419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774CE3-7B11-4EAB-A160-4519814CA4EA}">
      <dsp:nvSpPr>
        <dsp:cNvPr id="0" name=""/>
        <dsp:cNvSpPr/>
      </dsp:nvSpPr>
      <dsp:spPr>
        <a:xfrm>
          <a:off x="1447660" y="644"/>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Vermögensschaden</a:t>
          </a:r>
        </a:p>
      </dsp:txBody>
      <dsp:txXfrm>
        <a:off x="1447660" y="644"/>
        <a:ext cx="1162850" cy="581425"/>
      </dsp:txXfrm>
    </dsp:sp>
    <dsp:sp modelId="{BB5E1D59-4C37-4F06-813B-7E1EFF70D554}">
      <dsp:nvSpPr>
        <dsp:cNvPr id="0" name=""/>
        <dsp:cNvSpPr/>
      </dsp:nvSpPr>
      <dsp:spPr>
        <a:xfrm>
          <a:off x="744136" y="826268"/>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Positiver Schaden</a:t>
          </a:r>
        </a:p>
      </dsp:txBody>
      <dsp:txXfrm>
        <a:off x="744136" y="826268"/>
        <a:ext cx="1162850" cy="581425"/>
      </dsp:txXfrm>
    </dsp:sp>
    <dsp:sp modelId="{40D736B5-B2F4-4EB9-A771-AAFE3F54683C}">
      <dsp:nvSpPr>
        <dsp:cNvPr id="0" name=""/>
        <dsp:cNvSpPr/>
      </dsp:nvSpPr>
      <dsp:spPr>
        <a:xfrm>
          <a:off x="1034848" y="1651892"/>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Erfüllungsinteresse, Zustand im Vermögen bei gehöriger Vertragserfüllung</a:t>
          </a:r>
        </a:p>
      </dsp:txBody>
      <dsp:txXfrm>
        <a:off x="1034848" y="1651892"/>
        <a:ext cx="1162850" cy="581425"/>
      </dsp:txXfrm>
    </dsp:sp>
    <dsp:sp modelId="{935BF631-A731-4121-A806-BF1726AF2AEC}">
      <dsp:nvSpPr>
        <dsp:cNvPr id="0" name=""/>
        <dsp:cNvSpPr/>
      </dsp:nvSpPr>
      <dsp:spPr>
        <a:xfrm>
          <a:off x="1034848" y="2477515"/>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Vertrauensschaden, z.B. nutzlose Aufwendungen</a:t>
          </a:r>
        </a:p>
      </dsp:txBody>
      <dsp:txXfrm>
        <a:off x="1034848" y="2477515"/>
        <a:ext cx="1162850" cy="581425"/>
      </dsp:txXfrm>
    </dsp:sp>
    <dsp:sp modelId="{729218BE-DF61-4B43-89BC-1E85259A4AD3}">
      <dsp:nvSpPr>
        <dsp:cNvPr id="0" name=""/>
        <dsp:cNvSpPr/>
      </dsp:nvSpPr>
      <dsp:spPr>
        <a:xfrm>
          <a:off x="2124951" y="827175"/>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Entgangener Gewinn = Vernichtung einer bloßen Erwerbschance, noch kein bestehendes Forderungsrecht</a:t>
          </a:r>
        </a:p>
      </dsp:txBody>
      <dsp:txXfrm>
        <a:off x="2124951" y="827175"/>
        <a:ext cx="1162850" cy="581425"/>
      </dsp:txXfrm>
    </dsp:sp>
    <dsp:sp modelId="{A8FFFC3D-5069-4DBD-8FD3-CE208042D354}">
      <dsp:nvSpPr>
        <dsp:cNvPr id="0" name=""/>
        <dsp:cNvSpPr/>
      </dsp:nvSpPr>
      <dsp:spPr>
        <a:xfrm>
          <a:off x="2441897" y="1651892"/>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Nur bei grob schuldhaftem Verschulden</a:t>
          </a:r>
        </a:p>
      </dsp:txBody>
      <dsp:txXfrm>
        <a:off x="2441897" y="1651892"/>
        <a:ext cx="1162850" cy="581425"/>
      </dsp:txXfrm>
    </dsp:sp>
    <dsp:sp modelId="{35B6EB55-B826-48A4-B8AE-D0B7249E1789}">
      <dsp:nvSpPr>
        <dsp:cNvPr id="0" name=""/>
        <dsp:cNvSpPr/>
      </dsp:nvSpPr>
      <dsp:spPr>
        <a:xfrm>
          <a:off x="2441897" y="2477515"/>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dirty="0"/>
            <a:t>Bei beiderseitigen unternehmensbezogenen Geschäften auch schon bei leichtem Verschulden – </a:t>
          </a:r>
        </a:p>
        <a:p>
          <a:pPr marL="0" lvl="0" indent="0" algn="ctr" defTabSz="311150">
            <a:lnSpc>
              <a:spcPct val="90000"/>
            </a:lnSpc>
            <a:spcBef>
              <a:spcPct val="0"/>
            </a:spcBef>
            <a:spcAft>
              <a:spcPct val="35000"/>
            </a:spcAft>
            <a:buNone/>
          </a:pPr>
          <a:r>
            <a:rPr lang="de-DE" sz="700" kern="1200" dirty="0"/>
            <a:t>§ 349 UGB</a:t>
          </a:r>
          <a:endParaRPr lang="de-AT" sz="700" kern="1200" dirty="0"/>
        </a:p>
      </dsp:txBody>
      <dsp:txXfrm>
        <a:off x="2441897" y="2477515"/>
        <a:ext cx="1162850" cy="581425"/>
      </dsp:txXfrm>
    </dsp:sp>
    <dsp:sp modelId="{81034919-5584-4BA9-B24B-DDF0B3D9714D}">
      <dsp:nvSpPr>
        <dsp:cNvPr id="0" name=""/>
        <dsp:cNvSpPr/>
      </dsp:nvSpPr>
      <dsp:spPr>
        <a:xfrm>
          <a:off x="3558233" y="644"/>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Ideelle Schäden</a:t>
          </a:r>
        </a:p>
      </dsp:txBody>
      <dsp:txXfrm>
        <a:off x="3558233" y="644"/>
        <a:ext cx="1162850" cy="581425"/>
      </dsp:txXfrm>
    </dsp:sp>
    <dsp:sp modelId="{D9F1CB67-16A2-41DF-911E-00E03A1DD83D}">
      <dsp:nvSpPr>
        <dsp:cNvPr id="0" name=""/>
        <dsp:cNvSpPr/>
      </dsp:nvSpPr>
      <dsp:spPr>
        <a:xfrm>
          <a:off x="3558233" y="826268"/>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Nur in Ausnahmenfällen:</a:t>
          </a:r>
        </a:p>
      </dsp:txBody>
      <dsp:txXfrm>
        <a:off x="3558233" y="826268"/>
        <a:ext cx="1162850" cy="581425"/>
      </dsp:txXfrm>
    </dsp:sp>
    <dsp:sp modelId="{F7EBB2B4-6BEE-4246-B6F1-01D66049A2B2}">
      <dsp:nvSpPr>
        <dsp:cNvPr id="0" name=""/>
        <dsp:cNvSpPr/>
      </dsp:nvSpPr>
      <dsp:spPr>
        <a:xfrm>
          <a:off x="3848946" y="1651892"/>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AT" sz="700" kern="1200" dirty="0"/>
            <a:t>Schmerzengeld - § 1325 ABGB, § 13 EKHG</a:t>
          </a:r>
        </a:p>
      </dsp:txBody>
      <dsp:txXfrm>
        <a:off x="3848946" y="1651892"/>
        <a:ext cx="1162850" cy="581425"/>
      </dsp:txXfrm>
    </dsp:sp>
    <dsp:sp modelId="{7F073FDA-59E2-4B76-BA04-FAD454B531ED}">
      <dsp:nvSpPr>
        <dsp:cNvPr id="0" name=""/>
        <dsp:cNvSpPr/>
      </dsp:nvSpPr>
      <dsp:spPr>
        <a:xfrm>
          <a:off x="3848946" y="2477515"/>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dirty="0"/>
            <a:t>Bei sexuellem Missbrauch oder Freiheitsberaubung - §§ 1328 ABGB</a:t>
          </a:r>
          <a:endParaRPr lang="de-AT" sz="700" kern="1200" dirty="0"/>
        </a:p>
      </dsp:txBody>
      <dsp:txXfrm>
        <a:off x="3848946" y="2477515"/>
        <a:ext cx="1162850" cy="581425"/>
      </dsp:txXfrm>
    </dsp:sp>
    <dsp:sp modelId="{E24ABA5A-F8ED-4A72-BEA6-EA5853F9F22E}">
      <dsp:nvSpPr>
        <dsp:cNvPr id="0" name=""/>
        <dsp:cNvSpPr/>
      </dsp:nvSpPr>
      <dsp:spPr>
        <a:xfrm>
          <a:off x="3848946" y="3303139"/>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dirty="0"/>
            <a:t>Bei qualifiziert-öffentlicher Persönlichkeitsverletzung - § 6 ff </a:t>
          </a:r>
          <a:r>
            <a:rPr lang="de-DE" sz="700" kern="1200" dirty="0" err="1"/>
            <a:t>MedienG</a:t>
          </a:r>
          <a:endParaRPr lang="de-AT" sz="700" kern="1200" dirty="0"/>
        </a:p>
      </dsp:txBody>
      <dsp:txXfrm>
        <a:off x="3848946" y="3303139"/>
        <a:ext cx="1162850" cy="581425"/>
      </dsp:txXfrm>
    </dsp:sp>
    <dsp:sp modelId="{ED08F1C4-B333-4FAC-AE40-399BA17C6114}">
      <dsp:nvSpPr>
        <dsp:cNvPr id="0" name=""/>
        <dsp:cNvSpPr/>
      </dsp:nvSpPr>
      <dsp:spPr>
        <a:xfrm>
          <a:off x="3856377" y="4120547"/>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dirty="0"/>
            <a:t>Massive Verletzungen der Privatsphäre - § 1328a ABGB</a:t>
          </a:r>
          <a:endParaRPr lang="de-AT" sz="700" kern="1200" dirty="0"/>
        </a:p>
      </dsp:txBody>
      <dsp:txXfrm>
        <a:off x="3856377" y="4120547"/>
        <a:ext cx="1162850" cy="581425"/>
      </dsp:txXfrm>
    </dsp:sp>
    <dsp:sp modelId="{A71704C2-40D2-4E52-8D5D-CEA83C9BFD24}">
      <dsp:nvSpPr>
        <dsp:cNvPr id="0" name=""/>
        <dsp:cNvSpPr/>
      </dsp:nvSpPr>
      <dsp:spPr>
        <a:xfrm>
          <a:off x="3848946" y="4954386"/>
          <a:ext cx="1162850" cy="58142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de-DE" sz="700" kern="1200" dirty="0"/>
            <a:t>Ersatz entgangener Urlaubsfreuden - § 12 </a:t>
          </a:r>
          <a:r>
            <a:rPr lang="de-DE" sz="700" kern="1200" dirty="0" err="1"/>
            <a:t>PauschalreiseG</a:t>
          </a:r>
          <a:endParaRPr lang="de-AT" sz="700" kern="1200" dirty="0"/>
        </a:p>
      </dsp:txBody>
      <dsp:txXfrm>
        <a:off x="3848946" y="4954386"/>
        <a:ext cx="1162850" cy="581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6F309-F327-4407-BC5A-4FB424861228}">
      <dsp:nvSpPr>
        <dsp:cNvPr id="0" name=""/>
        <dsp:cNvSpPr/>
      </dsp:nvSpPr>
      <dsp:spPr>
        <a:xfrm>
          <a:off x="1111104" y="175"/>
          <a:ext cx="2402714" cy="1441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a:t>Verletzung absoluter Rechte</a:t>
          </a:r>
        </a:p>
      </dsp:txBody>
      <dsp:txXfrm>
        <a:off x="1111104" y="175"/>
        <a:ext cx="2402714" cy="1441628"/>
      </dsp:txXfrm>
    </dsp:sp>
    <dsp:sp modelId="{2913A3B9-B64E-4E28-A65D-2C1EA8BA16CE}">
      <dsp:nvSpPr>
        <dsp:cNvPr id="0" name=""/>
        <dsp:cNvSpPr/>
      </dsp:nvSpPr>
      <dsp:spPr>
        <a:xfrm>
          <a:off x="3754089" y="175"/>
          <a:ext cx="2402714" cy="1441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a:t>Verletzung konkreter gesetzlicher Schutzgesetze bzw. Verhaltensnormen</a:t>
          </a:r>
        </a:p>
      </dsp:txBody>
      <dsp:txXfrm>
        <a:off x="3754089" y="175"/>
        <a:ext cx="2402714" cy="1441628"/>
      </dsp:txXfrm>
    </dsp:sp>
    <dsp:sp modelId="{1FB5F0CF-C013-4CCE-A155-4480D4569370}">
      <dsp:nvSpPr>
        <dsp:cNvPr id="0" name=""/>
        <dsp:cNvSpPr/>
      </dsp:nvSpPr>
      <dsp:spPr>
        <a:xfrm>
          <a:off x="6397075" y="175"/>
          <a:ext cx="2402714" cy="1441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a:t>Verletzung von Vertragspflichten</a:t>
          </a:r>
        </a:p>
      </dsp:txBody>
      <dsp:txXfrm>
        <a:off x="6397075" y="175"/>
        <a:ext cx="2402714" cy="1441628"/>
      </dsp:txXfrm>
    </dsp:sp>
    <dsp:sp modelId="{A9209826-DCE8-4BC5-8FDF-C979B17FF4F5}">
      <dsp:nvSpPr>
        <dsp:cNvPr id="0" name=""/>
        <dsp:cNvSpPr/>
      </dsp:nvSpPr>
      <dsp:spPr>
        <a:xfrm>
          <a:off x="2432596" y="1682075"/>
          <a:ext cx="2402714" cy="1441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a:t>Verletzung von Verkehrssicherungspflichten</a:t>
          </a:r>
        </a:p>
      </dsp:txBody>
      <dsp:txXfrm>
        <a:off x="2432596" y="1682075"/>
        <a:ext cx="2402714" cy="1441628"/>
      </dsp:txXfrm>
    </dsp:sp>
    <dsp:sp modelId="{A2ABD0E6-2721-47C9-8C9F-93ED206AB4A4}">
      <dsp:nvSpPr>
        <dsp:cNvPr id="0" name=""/>
        <dsp:cNvSpPr/>
      </dsp:nvSpPr>
      <dsp:spPr>
        <a:xfrm>
          <a:off x="5075582" y="1682075"/>
          <a:ext cx="2402714" cy="1441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a:t>Verstoß gegen die guten Sitten bzw. Rechtsmissbrauch</a:t>
          </a:r>
        </a:p>
      </dsp:txBody>
      <dsp:txXfrm>
        <a:off x="5075582" y="1682075"/>
        <a:ext cx="2402714" cy="1441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29C50-6800-412A-B794-59BF7F8E6990}">
      <dsp:nvSpPr>
        <dsp:cNvPr id="0" name=""/>
        <dsp:cNvSpPr/>
      </dsp:nvSpPr>
      <dsp:spPr>
        <a:xfrm>
          <a:off x="0" y="65370"/>
          <a:ext cx="6900512" cy="10073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de-AT" sz="4200" kern="1200" dirty="0"/>
            <a:t>Vorsatz</a:t>
          </a:r>
        </a:p>
      </dsp:txBody>
      <dsp:txXfrm>
        <a:off x="49176" y="114546"/>
        <a:ext cx="6802160" cy="909018"/>
      </dsp:txXfrm>
    </dsp:sp>
    <dsp:sp modelId="{A24771A7-D9DC-460A-9B54-5D47F8BBA7A3}">
      <dsp:nvSpPr>
        <dsp:cNvPr id="0" name=""/>
        <dsp:cNvSpPr/>
      </dsp:nvSpPr>
      <dsp:spPr>
        <a:xfrm>
          <a:off x="0" y="1072740"/>
          <a:ext cx="6900512"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de-AT" sz="3300" kern="1200" dirty="0"/>
            <a:t>Dolus eventualis</a:t>
          </a:r>
        </a:p>
        <a:p>
          <a:pPr marL="285750" lvl="1" indent="-285750" algn="l" defTabSz="1466850">
            <a:lnSpc>
              <a:spcPct val="90000"/>
            </a:lnSpc>
            <a:spcBef>
              <a:spcPct val="0"/>
            </a:spcBef>
            <a:spcAft>
              <a:spcPct val="20000"/>
            </a:spcAft>
            <a:buChar char="•"/>
          </a:pPr>
          <a:r>
            <a:rPr lang="de-AT" sz="3300" kern="1200" dirty="0"/>
            <a:t>Wissentlichkeit</a:t>
          </a:r>
        </a:p>
        <a:p>
          <a:pPr marL="285750" lvl="1" indent="-285750" algn="l" defTabSz="1466850">
            <a:lnSpc>
              <a:spcPct val="90000"/>
            </a:lnSpc>
            <a:spcBef>
              <a:spcPct val="0"/>
            </a:spcBef>
            <a:spcAft>
              <a:spcPct val="20000"/>
            </a:spcAft>
            <a:buChar char="•"/>
          </a:pPr>
          <a:r>
            <a:rPr lang="de-AT" sz="3300" kern="1200" dirty="0"/>
            <a:t>Absichtlichkeit</a:t>
          </a:r>
        </a:p>
      </dsp:txBody>
      <dsp:txXfrm>
        <a:off x="0" y="1072740"/>
        <a:ext cx="6900512" cy="1695330"/>
      </dsp:txXfrm>
    </dsp:sp>
    <dsp:sp modelId="{575DA8B0-4538-4105-AA78-C53925AE62D1}">
      <dsp:nvSpPr>
        <dsp:cNvPr id="0" name=""/>
        <dsp:cNvSpPr/>
      </dsp:nvSpPr>
      <dsp:spPr>
        <a:xfrm>
          <a:off x="0" y="2768070"/>
          <a:ext cx="6900512" cy="1007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de-AT" sz="4200" kern="1200" dirty="0"/>
            <a:t>Fahrlässigkeit §1297 ABGB</a:t>
          </a:r>
        </a:p>
      </dsp:txBody>
      <dsp:txXfrm>
        <a:off x="49176" y="2817246"/>
        <a:ext cx="6802160" cy="909018"/>
      </dsp:txXfrm>
    </dsp:sp>
    <dsp:sp modelId="{010CE550-3F6E-439F-907B-A1276E2D2BCB}">
      <dsp:nvSpPr>
        <dsp:cNvPr id="0" name=""/>
        <dsp:cNvSpPr/>
      </dsp:nvSpPr>
      <dsp:spPr>
        <a:xfrm>
          <a:off x="0" y="3775440"/>
          <a:ext cx="6900512"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de-AT" sz="3300" kern="1200" dirty="0"/>
            <a:t>Grobe Fahrlässigkeit</a:t>
          </a:r>
        </a:p>
        <a:p>
          <a:pPr marL="285750" lvl="1" indent="-285750" algn="l" defTabSz="1466850">
            <a:lnSpc>
              <a:spcPct val="90000"/>
            </a:lnSpc>
            <a:spcBef>
              <a:spcPct val="0"/>
            </a:spcBef>
            <a:spcAft>
              <a:spcPct val="20000"/>
            </a:spcAft>
            <a:buChar char="•"/>
          </a:pPr>
          <a:r>
            <a:rPr lang="de-AT" sz="3300" kern="1200" dirty="0"/>
            <a:t>Leichte Fahrlässigkeit</a:t>
          </a:r>
        </a:p>
        <a:p>
          <a:pPr marL="571500" lvl="2" indent="-285750" algn="l" defTabSz="1466850">
            <a:lnSpc>
              <a:spcPct val="90000"/>
            </a:lnSpc>
            <a:spcBef>
              <a:spcPct val="0"/>
            </a:spcBef>
            <a:spcAft>
              <a:spcPct val="20000"/>
            </a:spcAft>
            <a:buChar char="•"/>
          </a:pPr>
          <a:r>
            <a:rPr lang="de-AT" sz="3300" kern="1200" dirty="0"/>
            <a:t>Entschuldbare Fehlleistung (DHG)</a:t>
          </a:r>
        </a:p>
      </dsp:txBody>
      <dsp:txXfrm>
        <a:off x="0" y="3775440"/>
        <a:ext cx="6900512" cy="169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29C50-6800-412A-B794-59BF7F8E6990}">
      <dsp:nvSpPr>
        <dsp:cNvPr id="0" name=""/>
        <dsp:cNvSpPr/>
      </dsp:nvSpPr>
      <dsp:spPr>
        <a:xfrm>
          <a:off x="0" y="20617"/>
          <a:ext cx="6900512"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e-AT" sz="3100" kern="1200" dirty="0"/>
            <a:t>Grundsätzlich  muss der Geschädigte (Kläger) das Verschulden beweisen (§1296 ABGB)</a:t>
          </a:r>
        </a:p>
      </dsp:txBody>
      <dsp:txXfrm>
        <a:off x="83216" y="103833"/>
        <a:ext cx="6734080" cy="1538258"/>
      </dsp:txXfrm>
    </dsp:sp>
    <dsp:sp modelId="{A24771A7-D9DC-460A-9B54-5D47F8BBA7A3}">
      <dsp:nvSpPr>
        <dsp:cNvPr id="0" name=""/>
        <dsp:cNvSpPr/>
      </dsp:nvSpPr>
      <dsp:spPr>
        <a:xfrm>
          <a:off x="0" y="1725307"/>
          <a:ext cx="690051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de-AT" sz="2400" kern="1200" dirty="0"/>
        </a:p>
      </dsp:txBody>
      <dsp:txXfrm>
        <a:off x="0" y="1725307"/>
        <a:ext cx="6900512" cy="513360"/>
      </dsp:txXfrm>
    </dsp:sp>
    <dsp:sp modelId="{575DA8B0-4538-4105-AA78-C53925AE62D1}">
      <dsp:nvSpPr>
        <dsp:cNvPr id="0" name=""/>
        <dsp:cNvSpPr/>
      </dsp:nvSpPr>
      <dsp:spPr>
        <a:xfrm>
          <a:off x="0" y="2238667"/>
          <a:ext cx="6900512" cy="17046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de-AT" sz="3100" kern="1200" dirty="0"/>
            <a:t>Beweislastumkehr bei leichter Fahrlässigkeit:</a:t>
          </a:r>
        </a:p>
      </dsp:txBody>
      <dsp:txXfrm>
        <a:off x="83216" y="2321883"/>
        <a:ext cx="6734080" cy="1538258"/>
      </dsp:txXfrm>
    </dsp:sp>
    <dsp:sp modelId="{010CE550-3F6E-439F-907B-A1276E2D2BCB}">
      <dsp:nvSpPr>
        <dsp:cNvPr id="0" name=""/>
        <dsp:cNvSpPr/>
      </dsp:nvSpPr>
      <dsp:spPr>
        <a:xfrm>
          <a:off x="0" y="3943358"/>
          <a:ext cx="6900512"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de-DE" sz="2400" kern="1200" dirty="0"/>
            <a:t>§1298 ABGB</a:t>
          </a:r>
          <a:endParaRPr lang="de-AT" sz="2400" kern="1200" dirty="0"/>
        </a:p>
        <a:p>
          <a:pPr marL="228600" lvl="1" indent="-228600" algn="l" defTabSz="1066800">
            <a:lnSpc>
              <a:spcPct val="90000"/>
            </a:lnSpc>
            <a:spcBef>
              <a:spcPct val="0"/>
            </a:spcBef>
            <a:spcAft>
              <a:spcPct val="20000"/>
            </a:spcAft>
            <a:buChar char="•"/>
          </a:pPr>
          <a:r>
            <a:rPr lang="de-DE" sz="2400" kern="1200" dirty="0"/>
            <a:t>Nur bei </a:t>
          </a:r>
          <a:r>
            <a:rPr lang="de-DE" sz="2400" kern="1200" dirty="0" err="1"/>
            <a:t>SchE</a:t>
          </a:r>
          <a:r>
            <a:rPr lang="de-DE" sz="2400" kern="1200" dirty="0"/>
            <a:t> ex </a:t>
          </a:r>
          <a:r>
            <a:rPr lang="de-DE" sz="2400" kern="1200" dirty="0" err="1"/>
            <a:t>contractu</a:t>
          </a:r>
          <a:r>
            <a:rPr lang="de-DE" sz="2400" kern="1200" dirty="0"/>
            <a:t> bzw. rechtlicher Sonderbeziehungen, nicht ex </a:t>
          </a:r>
          <a:r>
            <a:rPr lang="de-DE" sz="2400" kern="1200" dirty="0" err="1"/>
            <a:t>delictu</a:t>
          </a:r>
          <a:endParaRPr lang="de-AT" sz="2400" kern="1200" dirty="0"/>
        </a:p>
        <a:p>
          <a:pPr marL="228600" lvl="1" indent="-228600" algn="l" defTabSz="1066800">
            <a:lnSpc>
              <a:spcPct val="90000"/>
            </a:lnSpc>
            <a:spcBef>
              <a:spcPct val="0"/>
            </a:spcBef>
            <a:spcAft>
              <a:spcPct val="20000"/>
            </a:spcAft>
            <a:buChar char="•"/>
          </a:pPr>
          <a:r>
            <a:rPr lang="de-DE" sz="2400" kern="1200" dirty="0"/>
            <a:t>Der Schädiger muss sich „freibeweisen“ </a:t>
          </a:r>
          <a:endParaRPr lang="de-AT" sz="2400" kern="1200" dirty="0"/>
        </a:p>
      </dsp:txBody>
      <dsp:txXfrm>
        <a:off x="0" y="3943358"/>
        <a:ext cx="6900512" cy="1572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6C106-EF90-44D9-B547-23C28A208B39}">
      <dsp:nvSpPr>
        <dsp:cNvPr id="0" name=""/>
        <dsp:cNvSpPr/>
      </dsp:nvSpPr>
      <dsp:spPr>
        <a:xfrm>
          <a:off x="6184150" y="1043366"/>
          <a:ext cx="883820" cy="331276"/>
        </a:xfrm>
        <a:custGeom>
          <a:avLst/>
          <a:gdLst/>
          <a:ahLst/>
          <a:cxnLst/>
          <a:rect l="0" t="0" r="0" b="0"/>
          <a:pathLst>
            <a:path>
              <a:moveTo>
                <a:pt x="0" y="0"/>
              </a:moveTo>
              <a:lnTo>
                <a:pt x="0" y="194441"/>
              </a:lnTo>
              <a:lnTo>
                <a:pt x="883820" y="194441"/>
              </a:lnTo>
              <a:lnTo>
                <a:pt x="883820" y="331276"/>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CF76E81-9F3B-43A5-BFA4-FC0AA64DEF90}">
      <dsp:nvSpPr>
        <dsp:cNvPr id="0" name=""/>
        <dsp:cNvSpPr/>
      </dsp:nvSpPr>
      <dsp:spPr>
        <a:xfrm>
          <a:off x="5491116" y="1043366"/>
          <a:ext cx="693034" cy="331276"/>
        </a:xfrm>
        <a:custGeom>
          <a:avLst/>
          <a:gdLst/>
          <a:ahLst/>
          <a:cxnLst/>
          <a:rect l="0" t="0" r="0" b="0"/>
          <a:pathLst>
            <a:path>
              <a:moveTo>
                <a:pt x="693034" y="0"/>
              </a:moveTo>
              <a:lnTo>
                <a:pt x="693034" y="194441"/>
              </a:lnTo>
              <a:lnTo>
                <a:pt x="0" y="194441"/>
              </a:lnTo>
              <a:lnTo>
                <a:pt x="0" y="331276"/>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4813C4-A17D-49BD-BB99-5220BE2C36DF}">
      <dsp:nvSpPr>
        <dsp:cNvPr id="0" name=""/>
        <dsp:cNvSpPr/>
      </dsp:nvSpPr>
      <dsp:spPr>
        <a:xfrm>
          <a:off x="2284157" y="1155910"/>
          <a:ext cx="1576855" cy="273669"/>
        </a:xfrm>
        <a:custGeom>
          <a:avLst/>
          <a:gdLst/>
          <a:ahLst/>
          <a:cxnLst/>
          <a:rect l="0" t="0" r="0" b="0"/>
          <a:pathLst>
            <a:path>
              <a:moveTo>
                <a:pt x="0" y="0"/>
              </a:moveTo>
              <a:lnTo>
                <a:pt x="0" y="136834"/>
              </a:lnTo>
              <a:lnTo>
                <a:pt x="1576855" y="136834"/>
              </a:lnTo>
              <a:lnTo>
                <a:pt x="1576855" y="2736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B07433-B8E4-4A6B-B49F-8F9017D45D84}">
      <dsp:nvSpPr>
        <dsp:cNvPr id="0" name=""/>
        <dsp:cNvSpPr/>
      </dsp:nvSpPr>
      <dsp:spPr>
        <a:xfrm>
          <a:off x="2185189" y="1155910"/>
          <a:ext cx="91440" cy="273669"/>
        </a:xfrm>
        <a:custGeom>
          <a:avLst/>
          <a:gdLst/>
          <a:ahLst/>
          <a:cxnLst/>
          <a:rect l="0" t="0" r="0" b="0"/>
          <a:pathLst>
            <a:path>
              <a:moveTo>
                <a:pt x="98968" y="0"/>
              </a:moveTo>
              <a:lnTo>
                <a:pt x="98968" y="136834"/>
              </a:lnTo>
              <a:lnTo>
                <a:pt x="45720" y="136834"/>
              </a:lnTo>
              <a:lnTo>
                <a:pt x="45720" y="2736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8955D9-4C67-41DA-81AD-1BD9928B1038}">
      <dsp:nvSpPr>
        <dsp:cNvPr id="0" name=""/>
        <dsp:cNvSpPr/>
      </dsp:nvSpPr>
      <dsp:spPr>
        <a:xfrm>
          <a:off x="654054" y="1155910"/>
          <a:ext cx="1630103" cy="273669"/>
        </a:xfrm>
        <a:custGeom>
          <a:avLst/>
          <a:gdLst/>
          <a:ahLst/>
          <a:cxnLst/>
          <a:rect l="0" t="0" r="0" b="0"/>
          <a:pathLst>
            <a:path>
              <a:moveTo>
                <a:pt x="1630103" y="0"/>
              </a:moveTo>
              <a:lnTo>
                <a:pt x="1630103" y="136834"/>
              </a:lnTo>
              <a:lnTo>
                <a:pt x="0" y="136834"/>
              </a:lnTo>
              <a:lnTo>
                <a:pt x="0" y="27366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3FDBFE-61ED-4BF3-9913-4676F7F51943}">
      <dsp:nvSpPr>
        <dsp:cNvPr id="0" name=""/>
        <dsp:cNvSpPr/>
      </dsp:nvSpPr>
      <dsp:spPr>
        <a:xfrm>
          <a:off x="1567170" y="136251"/>
          <a:ext cx="1433973" cy="1019658"/>
        </a:xfrm>
        <a:prstGeom prst="rect">
          <a:avLst/>
        </a:prstGeom>
        <a:gradFill rotWithShape="0">
          <a:gsLst>
            <a:gs pos="0">
              <a:schemeClr val="accent4">
                <a:hueOff val="0"/>
                <a:satOff val="0"/>
                <a:lumOff val="0"/>
                <a:alphaOff val="0"/>
                <a:satMod val="103000"/>
                <a:lumMod val="102000"/>
                <a:tint val="94000"/>
              </a:schemeClr>
            </a:gs>
            <a:gs pos="36000">
              <a:srgbClr val="EF8533"/>
            </a:gs>
            <a:gs pos="65000">
              <a:schemeClr val="accent2"/>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AT" sz="1200" kern="1200" dirty="0"/>
            <a:t>Erfüllungsgehilfe §1313a ABGB</a:t>
          </a:r>
        </a:p>
        <a:p>
          <a:pPr marL="0" lvl="0" indent="0" algn="ctr" defTabSz="533400">
            <a:lnSpc>
              <a:spcPct val="90000"/>
            </a:lnSpc>
            <a:spcBef>
              <a:spcPct val="0"/>
            </a:spcBef>
            <a:spcAft>
              <a:spcPct val="35000"/>
            </a:spcAft>
            <a:buNone/>
          </a:pPr>
          <a:r>
            <a:rPr lang="de-AT" sz="1200" kern="1200" dirty="0"/>
            <a:t>Bloße Zurechnungsnorm</a:t>
          </a:r>
        </a:p>
      </dsp:txBody>
      <dsp:txXfrm>
        <a:off x="1567170" y="136251"/>
        <a:ext cx="1433973" cy="1019658"/>
      </dsp:txXfrm>
    </dsp:sp>
    <dsp:sp modelId="{66EE08E1-90D1-4B6F-A14D-CDDA701A9D5C}">
      <dsp:nvSpPr>
        <dsp:cNvPr id="0" name=""/>
        <dsp:cNvSpPr/>
      </dsp:nvSpPr>
      <dsp:spPr>
        <a:xfrm>
          <a:off x="2461" y="1429579"/>
          <a:ext cx="1303186" cy="121062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AT" sz="1200" kern="1200" dirty="0"/>
            <a:t>Bezieht sich auf den </a:t>
          </a:r>
          <a:r>
            <a:rPr lang="de-AT" sz="1200" b="1" kern="1200" dirty="0">
              <a:solidFill>
                <a:schemeClr val="accent2">
                  <a:lumMod val="75000"/>
                </a:schemeClr>
              </a:solidFill>
            </a:rPr>
            <a:t>Vertragspartner</a:t>
          </a:r>
          <a:r>
            <a:rPr lang="de-AT" sz="1200" kern="1200" dirty="0"/>
            <a:t> und auf alle in dessen Schutzbereich stehenden Sachen und Personen </a:t>
          </a:r>
        </a:p>
      </dsp:txBody>
      <dsp:txXfrm>
        <a:off x="2461" y="1429579"/>
        <a:ext cx="1303186" cy="1210620"/>
      </dsp:txXfrm>
    </dsp:sp>
    <dsp:sp modelId="{72114A69-50A0-42B7-A519-1327B69D90F3}">
      <dsp:nvSpPr>
        <dsp:cNvPr id="0" name=""/>
        <dsp:cNvSpPr/>
      </dsp:nvSpPr>
      <dsp:spPr>
        <a:xfrm>
          <a:off x="1579316" y="1429579"/>
          <a:ext cx="1303186" cy="65159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Vertrag mit Schutzwirkung zugunsten Dritter</a:t>
          </a:r>
          <a:endParaRPr lang="de-AT" sz="1200" kern="1200" dirty="0"/>
        </a:p>
      </dsp:txBody>
      <dsp:txXfrm>
        <a:off x="1579316" y="1429579"/>
        <a:ext cx="1303186" cy="651593"/>
      </dsp:txXfrm>
    </dsp:sp>
    <dsp:sp modelId="{80588D69-1CDC-4DE4-AA84-73437E4098C4}">
      <dsp:nvSpPr>
        <dsp:cNvPr id="0" name=""/>
        <dsp:cNvSpPr/>
      </dsp:nvSpPr>
      <dsp:spPr>
        <a:xfrm>
          <a:off x="3156171" y="1429579"/>
          <a:ext cx="1409682" cy="112348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e-DE" sz="1000" kern="1200" dirty="0"/>
            <a:t>Tendenz der Ausdehnung der Erfüllungsgehilfenhaftung auch durch die </a:t>
          </a:r>
          <a:r>
            <a:rPr lang="de-DE" sz="1000" kern="1200" dirty="0" err="1"/>
            <a:t>Repräsentantenhaftung</a:t>
          </a:r>
          <a:r>
            <a:rPr lang="de-DE" sz="1000" kern="1200" dirty="0"/>
            <a:t> analog § 337 ABGB</a:t>
          </a:r>
          <a:endParaRPr lang="de-AT" sz="1000" kern="1200" dirty="0"/>
        </a:p>
      </dsp:txBody>
      <dsp:txXfrm>
        <a:off x="3156171" y="1429579"/>
        <a:ext cx="1409682" cy="1123489"/>
      </dsp:txXfrm>
    </dsp:sp>
    <dsp:sp modelId="{4E8E7AAD-59AF-4C81-BA6B-0B4B0A4B994E}">
      <dsp:nvSpPr>
        <dsp:cNvPr id="0" name=""/>
        <dsp:cNvSpPr/>
      </dsp:nvSpPr>
      <dsp:spPr>
        <a:xfrm>
          <a:off x="5188855" y="78644"/>
          <a:ext cx="1990590" cy="964722"/>
        </a:xfrm>
        <a:prstGeom prst="rect">
          <a:avLst/>
        </a:prstGeom>
        <a:gradFill rotWithShape="0">
          <a:gsLst>
            <a:gs pos="0">
              <a:schemeClr val="accent4"/>
            </a:gs>
            <a:gs pos="100000">
              <a:srgbClr val="E5B501"/>
            </a:gs>
            <a:gs pos="47000">
              <a:schemeClr val="accent2"/>
            </a:gs>
            <a:gs pos="63000">
              <a:schemeClr val="accent2"/>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AT" sz="1200" kern="1200" dirty="0"/>
            <a:t>Besorgungsgehilfe § 1315 ABGB</a:t>
          </a:r>
        </a:p>
        <a:p>
          <a:pPr marL="0" lvl="0" indent="0" algn="ctr" defTabSz="533400">
            <a:lnSpc>
              <a:spcPct val="90000"/>
            </a:lnSpc>
            <a:spcBef>
              <a:spcPct val="0"/>
            </a:spcBef>
            <a:spcAft>
              <a:spcPct val="35000"/>
            </a:spcAft>
            <a:buNone/>
          </a:pPr>
          <a:r>
            <a:rPr lang="de-AT" sz="1200" kern="1200" dirty="0"/>
            <a:t>Eigene Anspruchsgrundlage</a:t>
          </a:r>
        </a:p>
      </dsp:txBody>
      <dsp:txXfrm>
        <a:off x="5188855" y="78644"/>
        <a:ext cx="1990590" cy="964722"/>
      </dsp:txXfrm>
    </dsp:sp>
    <dsp:sp modelId="{645ED8D9-ACF0-4A04-8A80-7B59AA3C14A3}">
      <dsp:nvSpPr>
        <dsp:cNvPr id="0" name=""/>
        <dsp:cNvSpPr/>
      </dsp:nvSpPr>
      <dsp:spPr>
        <a:xfrm>
          <a:off x="4839523" y="1374643"/>
          <a:ext cx="1303186" cy="301484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t>Bezieht sich auf die Schädigung des Gehilfen von Sachen und Personen, mit denen der </a:t>
          </a:r>
          <a:r>
            <a:rPr lang="de-AT" sz="1100" b="1" kern="1200" dirty="0">
              <a:solidFill>
                <a:schemeClr val="accent2">
                  <a:lumMod val="75000"/>
                </a:schemeClr>
              </a:solidFill>
            </a:rPr>
            <a:t>Geschäftsherr keine rechtliche Sonderbeziehung </a:t>
          </a:r>
          <a:r>
            <a:rPr lang="de-AT" sz="1100" kern="1200" dirty="0"/>
            <a:t>hat, also z.B. die deliktische Haftung des Gehilfen bei Ausführen seiner Arbeit gegenüber jemand Dritten</a:t>
          </a:r>
        </a:p>
      </dsp:txBody>
      <dsp:txXfrm>
        <a:off x="4839523" y="1374643"/>
        <a:ext cx="1303186" cy="3014842"/>
      </dsp:txXfrm>
    </dsp:sp>
    <dsp:sp modelId="{5E71D787-614B-46D0-A3C3-B4AC2F48DF22}">
      <dsp:nvSpPr>
        <dsp:cNvPr id="0" name=""/>
        <dsp:cNvSpPr/>
      </dsp:nvSpPr>
      <dsp:spPr>
        <a:xfrm>
          <a:off x="6416378" y="1374643"/>
          <a:ext cx="1303186" cy="65159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AT" sz="1200" kern="1200" dirty="0"/>
            <a:t>Eventuell </a:t>
          </a:r>
          <a:r>
            <a:rPr lang="de-AT" sz="1200" b="1" kern="1200" dirty="0">
              <a:solidFill>
                <a:schemeClr val="accent2">
                  <a:lumMod val="75000"/>
                </a:schemeClr>
              </a:solidFill>
            </a:rPr>
            <a:t>Auswahlverschulden</a:t>
          </a:r>
          <a:r>
            <a:rPr lang="de-AT" sz="1200" kern="1200" dirty="0"/>
            <a:t> prüfen</a:t>
          </a:r>
        </a:p>
      </dsp:txBody>
      <dsp:txXfrm>
        <a:off x="6416378" y="1374643"/>
        <a:ext cx="1303186" cy="651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CA2E1-4C32-4CA3-BBD6-8A437858B315}">
      <dsp:nvSpPr>
        <dsp:cNvPr id="0" name=""/>
        <dsp:cNvSpPr/>
      </dsp:nvSpPr>
      <dsp:spPr>
        <a:xfrm>
          <a:off x="837175" y="3452168"/>
          <a:ext cx="1390663" cy="6924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Schutzgesetzverletzungen/deliktische/vertragliche Haftungen</a:t>
          </a:r>
          <a:endParaRPr lang="de-AT" sz="800" kern="1200" dirty="0"/>
        </a:p>
      </dsp:txBody>
      <dsp:txXfrm>
        <a:off x="857456" y="3472449"/>
        <a:ext cx="1350101" cy="651886"/>
      </dsp:txXfrm>
    </dsp:sp>
    <dsp:sp modelId="{99176B4F-D137-46CA-8186-FF2DADD55C90}">
      <dsp:nvSpPr>
        <dsp:cNvPr id="0" name=""/>
        <dsp:cNvSpPr/>
      </dsp:nvSpPr>
      <dsp:spPr>
        <a:xfrm rot="17327539">
          <a:off x="1478153" y="2742929"/>
          <a:ext cx="2211914" cy="16924"/>
        </a:xfrm>
        <a:custGeom>
          <a:avLst/>
          <a:gdLst/>
          <a:ahLst/>
          <a:cxnLst/>
          <a:rect l="0" t="0" r="0" b="0"/>
          <a:pathLst>
            <a:path>
              <a:moveTo>
                <a:pt x="0" y="8462"/>
              </a:moveTo>
              <a:lnTo>
                <a:pt x="2211914" y="84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de-AT" sz="700" kern="1200"/>
        </a:p>
      </dsp:txBody>
      <dsp:txXfrm>
        <a:off x="2528812" y="2696093"/>
        <a:ext cx="110595" cy="110595"/>
      </dsp:txXfrm>
    </dsp:sp>
    <dsp:sp modelId="{61A93A0A-9A47-44EA-92A0-49EED5483F17}">
      <dsp:nvSpPr>
        <dsp:cNvPr id="0" name=""/>
        <dsp:cNvSpPr/>
      </dsp:nvSpPr>
      <dsp:spPr>
        <a:xfrm>
          <a:off x="2940382" y="1410179"/>
          <a:ext cx="1176843" cy="5884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 275 UGB</a:t>
          </a:r>
          <a:endParaRPr lang="de-AT" sz="800" kern="1200" dirty="0"/>
        </a:p>
      </dsp:txBody>
      <dsp:txXfrm>
        <a:off x="2957616" y="1427413"/>
        <a:ext cx="1142375" cy="553953"/>
      </dsp:txXfrm>
    </dsp:sp>
    <dsp:sp modelId="{4BD29E40-3600-4635-A089-3591B7B6D5B8}">
      <dsp:nvSpPr>
        <dsp:cNvPr id="0" name=""/>
        <dsp:cNvSpPr/>
      </dsp:nvSpPr>
      <dsp:spPr>
        <a:xfrm rot="16602382">
          <a:off x="3563080" y="1072805"/>
          <a:ext cx="1254831" cy="16924"/>
        </a:xfrm>
        <a:custGeom>
          <a:avLst/>
          <a:gdLst/>
          <a:ahLst/>
          <a:cxnLst/>
          <a:rect l="0" t="0" r="0" b="0"/>
          <a:pathLst>
            <a:path>
              <a:moveTo>
                <a:pt x="0" y="8462"/>
              </a:moveTo>
              <a:lnTo>
                <a:pt x="1254831" y="84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159125" y="1049896"/>
        <a:ext cx="62741" cy="62741"/>
      </dsp:txXfrm>
    </dsp:sp>
    <dsp:sp modelId="{C284F59F-22D8-45DD-9ED8-51A9A2CDBF75}">
      <dsp:nvSpPr>
        <dsp:cNvPr id="0" name=""/>
        <dsp:cNvSpPr/>
      </dsp:nvSpPr>
      <dsp:spPr>
        <a:xfrm>
          <a:off x="4263766" y="163933"/>
          <a:ext cx="1176843" cy="58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Gesamtschuldnerhaftung bei mehreren Abschlussprüfern</a:t>
          </a:r>
          <a:endParaRPr lang="de-AT" sz="800" kern="1200" dirty="0"/>
        </a:p>
      </dsp:txBody>
      <dsp:txXfrm>
        <a:off x="4281000" y="181167"/>
        <a:ext cx="1142375" cy="553953"/>
      </dsp:txXfrm>
    </dsp:sp>
    <dsp:sp modelId="{1869EF89-F78C-40BD-86CC-F8CE92018338}">
      <dsp:nvSpPr>
        <dsp:cNvPr id="0" name=""/>
        <dsp:cNvSpPr/>
      </dsp:nvSpPr>
      <dsp:spPr>
        <a:xfrm rot="17158951">
          <a:off x="3936052" y="1455579"/>
          <a:ext cx="500025" cy="16924"/>
        </a:xfrm>
        <a:custGeom>
          <a:avLst/>
          <a:gdLst/>
          <a:ahLst/>
          <a:cxnLst/>
          <a:rect l="0" t="0" r="0" b="0"/>
          <a:pathLst>
            <a:path>
              <a:moveTo>
                <a:pt x="0" y="8462"/>
              </a:moveTo>
              <a:lnTo>
                <a:pt x="500025" y="84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173564" y="1451540"/>
        <a:ext cx="25001" cy="25001"/>
      </dsp:txXfrm>
    </dsp:sp>
    <dsp:sp modelId="{0681C07C-BF65-41E2-A093-462F3FE17E6C}">
      <dsp:nvSpPr>
        <dsp:cNvPr id="0" name=""/>
        <dsp:cNvSpPr/>
      </dsp:nvSpPr>
      <dsp:spPr>
        <a:xfrm>
          <a:off x="4254904" y="929482"/>
          <a:ext cx="1176843" cy="58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Verjährung 5 Jahre ab Eintritt des Schadens</a:t>
          </a:r>
          <a:endParaRPr lang="de-AT" sz="800" kern="1200" dirty="0"/>
        </a:p>
      </dsp:txBody>
      <dsp:txXfrm>
        <a:off x="4272138" y="946716"/>
        <a:ext cx="1142375" cy="553953"/>
      </dsp:txXfrm>
    </dsp:sp>
    <dsp:sp modelId="{A2C6166A-F768-4245-9C1E-BEEDC90E8A86}">
      <dsp:nvSpPr>
        <dsp:cNvPr id="0" name=""/>
        <dsp:cNvSpPr/>
      </dsp:nvSpPr>
      <dsp:spPr>
        <a:xfrm rot="4124654">
          <a:off x="3996366" y="1872623"/>
          <a:ext cx="379186" cy="16924"/>
        </a:xfrm>
        <a:custGeom>
          <a:avLst/>
          <a:gdLst/>
          <a:ahLst/>
          <a:cxnLst/>
          <a:rect l="0" t="0" r="0" b="0"/>
          <a:pathLst>
            <a:path>
              <a:moveTo>
                <a:pt x="0" y="8462"/>
              </a:moveTo>
              <a:lnTo>
                <a:pt x="379186" y="84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176479" y="1871605"/>
        <a:ext cx="18959" cy="18959"/>
      </dsp:txXfrm>
    </dsp:sp>
    <dsp:sp modelId="{1243C307-BDB2-4D5D-A011-BC012ECF6718}">
      <dsp:nvSpPr>
        <dsp:cNvPr id="0" name=""/>
        <dsp:cNvSpPr/>
      </dsp:nvSpPr>
      <dsp:spPr>
        <a:xfrm>
          <a:off x="4254692" y="1763569"/>
          <a:ext cx="1176843" cy="58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Vorsätzliche Pflichtverletzung</a:t>
          </a:r>
          <a:endParaRPr lang="de-AT" sz="800" kern="1200" dirty="0"/>
        </a:p>
      </dsp:txBody>
      <dsp:txXfrm>
        <a:off x="4271926" y="1780803"/>
        <a:ext cx="1142375" cy="553953"/>
      </dsp:txXfrm>
    </dsp:sp>
    <dsp:sp modelId="{038445E2-75B3-4DF0-80B1-B6C96BC53364}">
      <dsp:nvSpPr>
        <dsp:cNvPr id="0" name=""/>
        <dsp:cNvSpPr/>
      </dsp:nvSpPr>
      <dsp:spPr>
        <a:xfrm rot="18762502">
          <a:off x="5335604" y="1830216"/>
          <a:ext cx="596344" cy="16924"/>
        </a:xfrm>
        <a:custGeom>
          <a:avLst/>
          <a:gdLst/>
          <a:ahLst/>
          <a:cxnLst/>
          <a:rect l="0" t="0" r="0" b="0"/>
          <a:pathLst>
            <a:path>
              <a:moveTo>
                <a:pt x="0" y="8462"/>
              </a:moveTo>
              <a:lnTo>
                <a:pt x="596344"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5618868" y="1823770"/>
        <a:ext cx="29817" cy="29817"/>
      </dsp:txXfrm>
    </dsp:sp>
    <dsp:sp modelId="{420F019D-4C30-4D54-ABC3-DB7C2FC4A2E6}">
      <dsp:nvSpPr>
        <dsp:cNvPr id="0" name=""/>
        <dsp:cNvSpPr/>
      </dsp:nvSpPr>
      <dsp:spPr>
        <a:xfrm>
          <a:off x="5836017" y="1325366"/>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Keine betragliche Haftungsgrenze</a:t>
          </a:r>
          <a:endParaRPr lang="de-AT" sz="800" kern="1200" dirty="0"/>
        </a:p>
      </dsp:txBody>
      <dsp:txXfrm>
        <a:off x="5853251" y="1342600"/>
        <a:ext cx="1142375" cy="553953"/>
      </dsp:txXfrm>
    </dsp:sp>
    <dsp:sp modelId="{F5C85451-0D38-49A1-9926-42C04297CCD5}">
      <dsp:nvSpPr>
        <dsp:cNvPr id="0" name=""/>
        <dsp:cNvSpPr/>
      </dsp:nvSpPr>
      <dsp:spPr>
        <a:xfrm rot="5084551">
          <a:off x="3473593" y="2401506"/>
          <a:ext cx="1417118" cy="16924"/>
        </a:xfrm>
        <a:custGeom>
          <a:avLst/>
          <a:gdLst/>
          <a:ahLst/>
          <a:cxnLst/>
          <a:rect l="0" t="0" r="0" b="0"/>
          <a:pathLst>
            <a:path>
              <a:moveTo>
                <a:pt x="0" y="8462"/>
              </a:moveTo>
              <a:lnTo>
                <a:pt x="1417118" y="84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146724" y="2374540"/>
        <a:ext cx="70855" cy="70855"/>
      </dsp:txXfrm>
    </dsp:sp>
    <dsp:sp modelId="{AEA5A97B-FEC2-40B7-BC43-D9369F803966}">
      <dsp:nvSpPr>
        <dsp:cNvPr id="0" name=""/>
        <dsp:cNvSpPr/>
      </dsp:nvSpPr>
      <dsp:spPr>
        <a:xfrm>
          <a:off x="4247078" y="2821335"/>
          <a:ext cx="1176843" cy="58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Fahrlässige Pflichtverletzung</a:t>
          </a:r>
          <a:endParaRPr lang="de-AT" sz="800" kern="1200" dirty="0"/>
        </a:p>
      </dsp:txBody>
      <dsp:txXfrm>
        <a:off x="4264312" y="2838569"/>
        <a:ext cx="1142375" cy="553953"/>
      </dsp:txXfrm>
    </dsp:sp>
    <dsp:sp modelId="{47F7BD81-2CAA-4615-AD34-AEDB180CEE82}">
      <dsp:nvSpPr>
        <dsp:cNvPr id="0" name=""/>
        <dsp:cNvSpPr/>
      </dsp:nvSpPr>
      <dsp:spPr>
        <a:xfrm rot="18265064">
          <a:off x="5269256" y="2813624"/>
          <a:ext cx="711470" cy="16924"/>
        </a:xfrm>
        <a:custGeom>
          <a:avLst/>
          <a:gdLst/>
          <a:ahLst/>
          <a:cxnLst/>
          <a:rect l="0" t="0" r="0" b="0"/>
          <a:pathLst>
            <a:path>
              <a:moveTo>
                <a:pt x="0" y="8462"/>
              </a:moveTo>
              <a:lnTo>
                <a:pt x="711470"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5607204" y="2804299"/>
        <a:ext cx="35573" cy="35573"/>
      </dsp:txXfrm>
    </dsp:sp>
    <dsp:sp modelId="{3BBC27CF-6310-4496-9329-A5DDA362BDF5}">
      <dsp:nvSpPr>
        <dsp:cNvPr id="0" name=""/>
        <dsp:cNvSpPr/>
      </dsp:nvSpPr>
      <dsp:spPr>
        <a:xfrm>
          <a:off x="5826061" y="2234416"/>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Grobe Fahrlässigkeit</a:t>
          </a:r>
          <a:endParaRPr lang="de-AT" sz="800" kern="1200" dirty="0"/>
        </a:p>
      </dsp:txBody>
      <dsp:txXfrm>
        <a:off x="5843295" y="2251650"/>
        <a:ext cx="1142375" cy="553953"/>
      </dsp:txXfrm>
    </dsp:sp>
    <dsp:sp modelId="{0A9360BA-42C4-4408-A20B-F167C068DAF8}">
      <dsp:nvSpPr>
        <dsp:cNvPr id="0" name=""/>
        <dsp:cNvSpPr/>
      </dsp:nvSpPr>
      <dsp:spPr>
        <a:xfrm rot="18645086">
          <a:off x="6882729" y="2257972"/>
          <a:ext cx="692211" cy="16924"/>
        </a:xfrm>
        <a:custGeom>
          <a:avLst/>
          <a:gdLst/>
          <a:ahLst/>
          <a:cxnLst/>
          <a:rect l="0" t="0" r="0" b="0"/>
          <a:pathLst>
            <a:path>
              <a:moveTo>
                <a:pt x="0" y="8462"/>
              </a:moveTo>
              <a:lnTo>
                <a:pt x="692211"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7211529" y="2249129"/>
        <a:ext cx="34610" cy="34610"/>
      </dsp:txXfrm>
    </dsp:sp>
    <dsp:sp modelId="{B5E16835-FF45-41F6-9DD7-733C3C5EEDBB}">
      <dsp:nvSpPr>
        <dsp:cNvPr id="0" name=""/>
        <dsp:cNvSpPr/>
      </dsp:nvSpPr>
      <dsp:spPr>
        <a:xfrm>
          <a:off x="7454765" y="1587502"/>
          <a:ext cx="1176843" cy="8334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Keine betragliche Haftungsobergrenze bei Kenntnis oder grob fahrlässiger Unkenntnis </a:t>
          </a:r>
          <a:r>
            <a:rPr lang="de-DE" sz="800" b="1" kern="1200" dirty="0"/>
            <a:t>von Befangenheits- oder </a:t>
          </a:r>
          <a:r>
            <a:rPr lang="de-DE" sz="800" kern="1200" dirty="0"/>
            <a:t>Ausschlussgründen</a:t>
          </a:r>
          <a:endParaRPr lang="de-AT" sz="800" kern="1200" dirty="0"/>
        </a:p>
      </dsp:txBody>
      <dsp:txXfrm>
        <a:off x="7479177" y="1611914"/>
        <a:ext cx="1128019" cy="784657"/>
      </dsp:txXfrm>
    </dsp:sp>
    <dsp:sp modelId="{A276A90D-E8BE-43AF-9D42-1B6287D00CAE}">
      <dsp:nvSpPr>
        <dsp:cNvPr id="0" name=""/>
        <dsp:cNvSpPr/>
      </dsp:nvSpPr>
      <dsp:spPr>
        <a:xfrm rot="4559249">
          <a:off x="4794585" y="3912779"/>
          <a:ext cx="1660812" cy="16924"/>
        </a:xfrm>
        <a:custGeom>
          <a:avLst/>
          <a:gdLst/>
          <a:ahLst/>
          <a:cxnLst/>
          <a:rect l="0" t="0" r="0" b="0"/>
          <a:pathLst>
            <a:path>
              <a:moveTo>
                <a:pt x="0" y="8462"/>
              </a:moveTo>
              <a:lnTo>
                <a:pt x="1660812"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5583471" y="3879721"/>
        <a:ext cx="83040" cy="83040"/>
      </dsp:txXfrm>
    </dsp:sp>
    <dsp:sp modelId="{81844F9D-69DD-4ED9-A407-EFFEF48E76DD}">
      <dsp:nvSpPr>
        <dsp:cNvPr id="0" name=""/>
        <dsp:cNvSpPr/>
      </dsp:nvSpPr>
      <dsp:spPr>
        <a:xfrm>
          <a:off x="5826061" y="4432726"/>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Leichte Fahrlässigkeit</a:t>
          </a:r>
          <a:endParaRPr lang="de-AT" sz="800" kern="1200" dirty="0"/>
        </a:p>
      </dsp:txBody>
      <dsp:txXfrm>
        <a:off x="5843295" y="4449960"/>
        <a:ext cx="1142375" cy="553953"/>
      </dsp:txXfrm>
    </dsp:sp>
    <dsp:sp modelId="{AF03779F-E126-4884-8178-113447CA4EC1}">
      <dsp:nvSpPr>
        <dsp:cNvPr id="0" name=""/>
        <dsp:cNvSpPr/>
      </dsp:nvSpPr>
      <dsp:spPr>
        <a:xfrm rot="17139423">
          <a:off x="6355272" y="3864369"/>
          <a:ext cx="1774038" cy="16924"/>
        </a:xfrm>
        <a:custGeom>
          <a:avLst/>
          <a:gdLst/>
          <a:ahLst/>
          <a:cxnLst/>
          <a:rect l="0" t="0" r="0" b="0"/>
          <a:pathLst>
            <a:path>
              <a:moveTo>
                <a:pt x="0" y="8462"/>
              </a:moveTo>
              <a:lnTo>
                <a:pt x="1774038"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de-AT" sz="600" kern="1200"/>
        </a:p>
      </dsp:txBody>
      <dsp:txXfrm>
        <a:off x="7197941" y="3828481"/>
        <a:ext cx="88701" cy="88701"/>
      </dsp:txXfrm>
    </dsp:sp>
    <dsp:sp modelId="{E6E33507-9E01-4064-A1BC-EA7D64868E28}">
      <dsp:nvSpPr>
        <dsp:cNvPr id="0" name=""/>
        <dsp:cNvSpPr/>
      </dsp:nvSpPr>
      <dsp:spPr>
        <a:xfrm>
          <a:off x="7481679" y="2724515"/>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Betragliche Haftungsobergrenzen gem. § 275 Abs 2 UGB</a:t>
          </a:r>
          <a:endParaRPr lang="de-AT" sz="800" kern="1200" dirty="0"/>
        </a:p>
      </dsp:txBody>
      <dsp:txXfrm>
        <a:off x="7498913" y="2741749"/>
        <a:ext cx="1142375" cy="553953"/>
      </dsp:txXfrm>
    </dsp:sp>
    <dsp:sp modelId="{2348A486-5C11-4EFB-9432-7ABDAFD75522}">
      <dsp:nvSpPr>
        <dsp:cNvPr id="0" name=""/>
        <dsp:cNvSpPr/>
      </dsp:nvSpPr>
      <dsp:spPr>
        <a:xfrm rot="17974362">
          <a:off x="6720124" y="4232877"/>
          <a:ext cx="1116663" cy="16924"/>
        </a:xfrm>
        <a:custGeom>
          <a:avLst/>
          <a:gdLst/>
          <a:ahLst/>
          <a:cxnLst/>
          <a:rect l="0" t="0" r="0" b="0"/>
          <a:pathLst>
            <a:path>
              <a:moveTo>
                <a:pt x="0" y="8462"/>
              </a:moveTo>
              <a:lnTo>
                <a:pt x="1116663"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7250539" y="4213423"/>
        <a:ext cx="55833" cy="55833"/>
      </dsp:txXfrm>
    </dsp:sp>
    <dsp:sp modelId="{18A84633-AD6D-4794-876F-5F06E729DF69}">
      <dsp:nvSpPr>
        <dsp:cNvPr id="0" name=""/>
        <dsp:cNvSpPr/>
      </dsp:nvSpPr>
      <dsp:spPr>
        <a:xfrm>
          <a:off x="7554008" y="3461531"/>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Kleine oder mittlere Ges. (§ 221 Abs 2 UGB) 2 Mio.</a:t>
          </a:r>
          <a:endParaRPr lang="de-AT" sz="800" kern="1200" dirty="0"/>
        </a:p>
      </dsp:txBody>
      <dsp:txXfrm>
        <a:off x="7571242" y="3478765"/>
        <a:ext cx="1142375" cy="553953"/>
      </dsp:txXfrm>
    </dsp:sp>
    <dsp:sp modelId="{6CFB552B-D646-4987-BAAE-AF4CC9B4CDC2}">
      <dsp:nvSpPr>
        <dsp:cNvPr id="0" name=""/>
        <dsp:cNvSpPr/>
      </dsp:nvSpPr>
      <dsp:spPr>
        <a:xfrm rot="19886620">
          <a:off x="6965075" y="4569831"/>
          <a:ext cx="621912" cy="16924"/>
        </a:xfrm>
        <a:custGeom>
          <a:avLst/>
          <a:gdLst/>
          <a:ahLst/>
          <a:cxnLst/>
          <a:rect l="0" t="0" r="0" b="0"/>
          <a:pathLst>
            <a:path>
              <a:moveTo>
                <a:pt x="0" y="8462"/>
              </a:moveTo>
              <a:lnTo>
                <a:pt x="621912"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7260484" y="4562745"/>
        <a:ext cx="31095" cy="31095"/>
      </dsp:txXfrm>
    </dsp:sp>
    <dsp:sp modelId="{57D087AF-6DE6-489B-B22E-0757A202203C}">
      <dsp:nvSpPr>
        <dsp:cNvPr id="0" name=""/>
        <dsp:cNvSpPr/>
      </dsp:nvSpPr>
      <dsp:spPr>
        <a:xfrm>
          <a:off x="7549159" y="4135438"/>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Große Ges.(§ 221 Abs 3 UGB) 4 Mio.</a:t>
          </a:r>
          <a:endParaRPr lang="de-AT" sz="800" kern="1200" dirty="0"/>
        </a:p>
      </dsp:txBody>
      <dsp:txXfrm>
        <a:off x="7566393" y="4152672"/>
        <a:ext cx="1142375" cy="553953"/>
      </dsp:txXfrm>
    </dsp:sp>
    <dsp:sp modelId="{E4E1FECB-B1D0-4221-8ADD-DD57DF5CF12F}">
      <dsp:nvSpPr>
        <dsp:cNvPr id="0" name=""/>
        <dsp:cNvSpPr/>
      </dsp:nvSpPr>
      <dsp:spPr>
        <a:xfrm rot="2034786">
          <a:off x="6947486" y="4900233"/>
          <a:ext cx="651536" cy="16924"/>
        </a:xfrm>
        <a:custGeom>
          <a:avLst/>
          <a:gdLst/>
          <a:ahLst/>
          <a:cxnLst/>
          <a:rect l="0" t="0" r="0" b="0"/>
          <a:pathLst>
            <a:path>
              <a:moveTo>
                <a:pt x="0" y="8462"/>
              </a:moveTo>
              <a:lnTo>
                <a:pt x="651536"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7256966" y="4892406"/>
        <a:ext cx="32576" cy="32576"/>
      </dsp:txXfrm>
    </dsp:sp>
    <dsp:sp modelId="{A388AD4B-C8C1-4A45-87C3-E55184F247E7}">
      <dsp:nvSpPr>
        <dsp:cNvPr id="0" name=""/>
        <dsp:cNvSpPr/>
      </dsp:nvSpPr>
      <dsp:spPr>
        <a:xfrm>
          <a:off x="7543605" y="4796242"/>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5-fach große Ges. 8 Mio.</a:t>
          </a:r>
          <a:endParaRPr lang="de-AT" sz="800" kern="1200" dirty="0"/>
        </a:p>
      </dsp:txBody>
      <dsp:txXfrm>
        <a:off x="7560839" y="4813476"/>
        <a:ext cx="1142375" cy="553953"/>
      </dsp:txXfrm>
    </dsp:sp>
    <dsp:sp modelId="{E3B453F6-A4D8-4EE0-84ED-03B780712CC3}">
      <dsp:nvSpPr>
        <dsp:cNvPr id="0" name=""/>
        <dsp:cNvSpPr/>
      </dsp:nvSpPr>
      <dsp:spPr>
        <a:xfrm rot="3718995">
          <a:off x="6688616" y="5241711"/>
          <a:ext cx="1185387" cy="16924"/>
        </a:xfrm>
        <a:custGeom>
          <a:avLst/>
          <a:gdLst/>
          <a:ahLst/>
          <a:cxnLst/>
          <a:rect l="0" t="0" r="0" b="0"/>
          <a:pathLst>
            <a:path>
              <a:moveTo>
                <a:pt x="0" y="8462"/>
              </a:moveTo>
              <a:lnTo>
                <a:pt x="1185387" y="8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7251675" y="5220539"/>
        <a:ext cx="59269" cy="59269"/>
      </dsp:txXfrm>
    </dsp:sp>
    <dsp:sp modelId="{300496AC-324A-4BAD-B8FD-FE84E47AF057}">
      <dsp:nvSpPr>
        <dsp:cNvPr id="0" name=""/>
        <dsp:cNvSpPr/>
      </dsp:nvSpPr>
      <dsp:spPr>
        <a:xfrm>
          <a:off x="7559716" y="5479199"/>
          <a:ext cx="1176843" cy="5884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10-fach große Ges. 12 Mio.</a:t>
          </a:r>
          <a:endParaRPr lang="de-AT" sz="800" kern="1200" dirty="0"/>
        </a:p>
      </dsp:txBody>
      <dsp:txXfrm>
        <a:off x="7576950" y="5496433"/>
        <a:ext cx="1142375" cy="553953"/>
      </dsp:txXfrm>
    </dsp:sp>
    <dsp:sp modelId="{24E70BA9-4C09-4135-BC6B-FA1BC57BB47D}">
      <dsp:nvSpPr>
        <dsp:cNvPr id="0" name=""/>
        <dsp:cNvSpPr/>
      </dsp:nvSpPr>
      <dsp:spPr>
        <a:xfrm rot="3376978">
          <a:off x="1926703" y="4352926"/>
          <a:ext cx="1353697" cy="16924"/>
        </a:xfrm>
        <a:custGeom>
          <a:avLst/>
          <a:gdLst/>
          <a:ahLst/>
          <a:cxnLst/>
          <a:rect l="0" t="0" r="0" b="0"/>
          <a:pathLst>
            <a:path>
              <a:moveTo>
                <a:pt x="0" y="8462"/>
              </a:moveTo>
              <a:lnTo>
                <a:pt x="1353697" y="84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2569709" y="4327546"/>
        <a:ext cx="67684" cy="67684"/>
      </dsp:txXfrm>
    </dsp:sp>
    <dsp:sp modelId="{A432D1D5-0A62-4A4A-A3C6-8126B0C6DC76}">
      <dsp:nvSpPr>
        <dsp:cNvPr id="0" name=""/>
        <dsp:cNvSpPr/>
      </dsp:nvSpPr>
      <dsp:spPr>
        <a:xfrm>
          <a:off x="2979265" y="4630173"/>
          <a:ext cx="1176843" cy="5884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a:t>Beihilfe zur Bilanzfälschung</a:t>
          </a:r>
          <a:endParaRPr lang="de-AT" sz="800" kern="1200" dirty="0"/>
        </a:p>
      </dsp:txBody>
      <dsp:txXfrm>
        <a:off x="2996499" y="4647407"/>
        <a:ext cx="1142375" cy="553953"/>
      </dsp:txXfrm>
    </dsp:sp>
    <dsp:sp modelId="{DB450107-25CE-43AC-B4CA-3DA582D7F586}">
      <dsp:nvSpPr>
        <dsp:cNvPr id="0" name=""/>
        <dsp:cNvSpPr/>
      </dsp:nvSpPr>
      <dsp:spPr>
        <a:xfrm rot="18727316">
          <a:off x="4111426" y="4815275"/>
          <a:ext cx="271387" cy="16924"/>
        </a:xfrm>
        <a:custGeom>
          <a:avLst/>
          <a:gdLst/>
          <a:ahLst/>
          <a:cxnLst/>
          <a:rect l="0" t="0" r="0" b="0"/>
          <a:pathLst>
            <a:path>
              <a:moveTo>
                <a:pt x="0" y="8462"/>
              </a:moveTo>
              <a:lnTo>
                <a:pt x="271387" y="84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240335" y="4816952"/>
        <a:ext cx="13569" cy="13569"/>
      </dsp:txXfrm>
    </dsp:sp>
    <dsp:sp modelId="{1316C91A-946D-4DFC-A87C-F5A65A8046B7}">
      <dsp:nvSpPr>
        <dsp:cNvPr id="0" name=""/>
        <dsp:cNvSpPr/>
      </dsp:nvSpPr>
      <dsp:spPr>
        <a:xfrm>
          <a:off x="4338131" y="3990547"/>
          <a:ext cx="1176843" cy="146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Verjährungsfrist? Nicht ausjudiziert, ob bei deliktischer </a:t>
          </a:r>
          <a:r>
            <a:rPr lang="de-DE" sz="800" kern="1200" dirty="0" err="1"/>
            <a:t>Hftg</a:t>
          </a:r>
          <a:r>
            <a:rPr lang="de-DE" sz="800" kern="1200" dirty="0"/>
            <a:t>. das </a:t>
          </a:r>
          <a:r>
            <a:rPr lang="de-DE" sz="800" kern="1200" dirty="0" err="1"/>
            <a:t>Hftgs.privileg</a:t>
          </a:r>
          <a:r>
            <a:rPr lang="de-DE" sz="800" kern="1200" dirty="0"/>
            <a:t> des §275 UGB (5 Jahre) auch anwendbar. Gem. § 1489 2. Satz 2. Fall ABGB bei Vorsatzdelikten mit Strafdrohung über 1 Jahr Verjährungsfrist 30 Jahre!!!</a:t>
          </a:r>
          <a:endParaRPr lang="de-AT" sz="800" kern="1200" dirty="0"/>
        </a:p>
      </dsp:txBody>
      <dsp:txXfrm>
        <a:off x="4372600" y="4025016"/>
        <a:ext cx="1107905" cy="1396149"/>
      </dsp:txXfrm>
    </dsp:sp>
    <dsp:sp modelId="{2E475096-4882-4BD5-BC1C-10D8C20B2334}">
      <dsp:nvSpPr>
        <dsp:cNvPr id="0" name=""/>
        <dsp:cNvSpPr/>
      </dsp:nvSpPr>
      <dsp:spPr>
        <a:xfrm rot="4234211">
          <a:off x="1461602" y="4872722"/>
          <a:ext cx="2296361" cy="16924"/>
        </a:xfrm>
        <a:custGeom>
          <a:avLst/>
          <a:gdLst/>
          <a:ahLst/>
          <a:cxnLst/>
          <a:rect l="0" t="0" r="0" b="0"/>
          <a:pathLst>
            <a:path>
              <a:moveTo>
                <a:pt x="0" y="8462"/>
              </a:moveTo>
              <a:lnTo>
                <a:pt x="2296361" y="84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de-AT" sz="800" kern="1200"/>
        </a:p>
      </dsp:txBody>
      <dsp:txXfrm>
        <a:off x="2552374" y="4823775"/>
        <a:ext cx="114818" cy="114818"/>
      </dsp:txXfrm>
    </dsp:sp>
    <dsp:sp modelId="{C4430F45-188A-4764-9FBB-670BF231570E}">
      <dsp:nvSpPr>
        <dsp:cNvPr id="0" name=""/>
        <dsp:cNvSpPr/>
      </dsp:nvSpPr>
      <dsp:spPr>
        <a:xfrm>
          <a:off x="2991728" y="5669765"/>
          <a:ext cx="1176843" cy="5884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Beihilfe zur Einlagenrückgewähr (Umgründungen, Sicherungsrechte)</a:t>
          </a:r>
          <a:endParaRPr lang="de-AT" sz="800" kern="1200" dirty="0"/>
        </a:p>
      </dsp:txBody>
      <dsp:txXfrm>
        <a:off x="3008962" y="5686999"/>
        <a:ext cx="1142375" cy="553953"/>
      </dsp:txXfrm>
    </dsp:sp>
    <dsp:sp modelId="{D94DFA27-94FE-4592-A88C-5DDF2CECBEED}">
      <dsp:nvSpPr>
        <dsp:cNvPr id="0" name=""/>
        <dsp:cNvSpPr/>
      </dsp:nvSpPr>
      <dsp:spPr>
        <a:xfrm>
          <a:off x="4168571" y="5955513"/>
          <a:ext cx="178997" cy="16924"/>
        </a:xfrm>
        <a:custGeom>
          <a:avLst/>
          <a:gdLst/>
          <a:ahLst/>
          <a:cxnLst/>
          <a:rect l="0" t="0" r="0" b="0"/>
          <a:pathLst>
            <a:path>
              <a:moveTo>
                <a:pt x="0" y="8462"/>
              </a:moveTo>
              <a:lnTo>
                <a:pt x="178997" y="84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253595" y="5959501"/>
        <a:ext cx="8949" cy="8949"/>
      </dsp:txXfrm>
    </dsp:sp>
    <dsp:sp modelId="{F93333A2-95D0-47B1-9C9C-18EFAB699DA7}">
      <dsp:nvSpPr>
        <dsp:cNvPr id="0" name=""/>
        <dsp:cNvSpPr/>
      </dsp:nvSpPr>
      <dsp:spPr>
        <a:xfrm>
          <a:off x="4347569" y="5669765"/>
          <a:ext cx="1176843" cy="58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30 Jahre Verjährungsfrist, da bereicherungsrechtliche Ansprüche </a:t>
          </a:r>
          <a:r>
            <a:rPr lang="de-DE" sz="800" kern="1200" dirty="0" err="1"/>
            <a:t>lt</a:t>
          </a:r>
          <a:r>
            <a:rPr lang="de-DE" sz="800" kern="1200" dirty="0"/>
            <a:t> OGH, lt. UGB nur 5 Jahre!</a:t>
          </a:r>
          <a:endParaRPr lang="de-AT" sz="800" kern="1200" dirty="0"/>
        </a:p>
      </dsp:txBody>
      <dsp:txXfrm>
        <a:off x="4364803" y="5686999"/>
        <a:ext cx="1142375" cy="553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828A8-3F1C-4646-9F84-9C8321A86C45}">
      <dsp:nvSpPr>
        <dsp:cNvPr id="0" name=""/>
        <dsp:cNvSpPr/>
      </dsp:nvSpPr>
      <dsp:spPr>
        <a:xfrm>
          <a:off x="381" y="2076982"/>
          <a:ext cx="1699008" cy="8495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Vertragliche Haftung</a:t>
          </a:r>
          <a:endParaRPr lang="de-AT" sz="800" kern="1200" dirty="0"/>
        </a:p>
      </dsp:txBody>
      <dsp:txXfrm>
        <a:off x="25262" y="2101863"/>
        <a:ext cx="1649246" cy="799742"/>
      </dsp:txXfrm>
    </dsp:sp>
    <dsp:sp modelId="{C8C8F437-CDFA-4BC0-82CA-9766E98F13AE}">
      <dsp:nvSpPr>
        <dsp:cNvPr id="0" name=""/>
        <dsp:cNvSpPr/>
      </dsp:nvSpPr>
      <dsp:spPr>
        <a:xfrm rot="18295132">
          <a:off x="1452709" y="2016401"/>
          <a:ext cx="1153833" cy="24565"/>
        </a:xfrm>
        <a:custGeom>
          <a:avLst/>
          <a:gdLst/>
          <a:ahLst/>
          <a:cxnLst/>
          <a:rect l="0" t="0" r="0" b="0"/>
          <a:pathLst>
            <a:path>
              <a:moveTo>
                <a:pt x="0" y="12282"/>
              </a:moveTo>
              <a:lnTo>
                <a:pt x="1153833" y="122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2000780" y="1999838"/>
        <a:ext cx="57691" cy="57691"/>
      </dsp:txXfrm>
    </dsp:sp>
    <dsp:sp modelId="{71C298A2-BDB6-4F4F-8032-93C0AF67A4A9}">
      <dsp:nvSpPr>
        <dsp:cNvPr id="0" name=""/>
        <dsp:cNvSpPr/>
      </dsp:nvSpPr>
      <dsp:spPr>
        <a:xfrm>
          <a:off x="2359862" y="1130881"/>
          <a:ext cx="1699008" cy="8495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Gegenüber der geprüften Gesellschaft</a:t>
          </a:r>
          <a:endParaRPr lang="de-AT" sz="800" kern="1200" dirty="0"/>
        </a:p>
      </dsp:txBody>
      <dsp:txXfrm>
        <a:off x="2384743" y="1155762"/>
        <a:ext cx="1649246" cy="799742"/>
      </dsp:txXfrm>
    </dsp:sp>
    <dsp:sp modelId="{D3B85CBA-9453-4238-82D1-8BD7B5AAB9C5}">
      <dsp:nvSpPr>
        <dsp:cNvPr id="0" name=""/>
        <dsp:cNvSpPr/>
      </dsp:nvSpPr>
      <dsp:spPr>
        <a:xfrm rot="21217778">
          <a:off x="4056698" y="1504320"/>
          <a:ext cx="703536" cy="24565"/>
        </a:xfrm>
        <a:custGeom>
          <a:avLst/>
          <a:gdLst/>
          <a:ahLst/>
          <a:cxnLst/>
          <a:rect l="0" t="0" r="0" b="0"/>
          <a:pathLst>
            <a:path>
              <a:moveTo>
                <a:pt x="0" y="12282"/>
              </a:moveTo>
              <a:lnTo>
                <a:pt x="703536" y="1228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390878" y="1499014"/>
        <a:ext cx="35176" cy="35176"/>
      </dsp:txXfrm>
    </dsp:sp>
    <dsp:sp modelId="{867AA7BA-18CA-49BC-B0DF-BABE88691FF5}">
      <dsp:nvSpPr>
        <dsp:cNvPr id="0" name=""/>
        <dsp:cNvSpPr/>
      </dsp:nvSpPr>
      <dsp:spPr>
        <a:xfrm>
          <a:off x="4758063" y="1052820"/>
          <a:ext cx="1699008" cy="849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 275 UGB</a:t>
          </a:r>
          <a:endParaRPr lang="de-AT" sz="800" kern="1200" dirty="0"/>
        </a:p>
      </dsp:txBody>
      <dsp:txXfrm>
        <a:off x="4782944" y="1077701"/>
        <a:ext cx="1649246" cy="799742"/>
      </dsp:txXfrm>
    </dsp:sp>
    <dsp:sp modelId="{F5533BD6-818A-41B3-BC9F-5C306A94D9B0}">
      <dsp:nvSpPr>
        <dsp:cNvPr id="0" name=""/>
        <dsp:cNvSpPr/>
      </dsp:nvSpPr>
      <dsp:spPr>
        <a:xfrm rot="3343553">
          <a:off x="1443219" y="2974030"/>
          <a:ext cx="1172812" cy="24565"/>
        </a:xfrm>
        <a:custGeom>
          <a:avLst/>
          <a:gdLst/>
          <a:ahLst/>
          <a:cxnLst/>
          <a:rect l="0" t="0" r="0" b="0"/>
          <a:pathLst>
            <a:path>
              <a:moveTo>
                <a:pt x="0" y="12282"/>
              </a:moveTo>
              <a:lnTo>
                <a:pt x="1172812" y="122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2000305" y="2956992"/>
        <a:ext cx="58640" cy="58640"/>
      </dsp:txXfrm>
    </dsp:sp>
    <dsp:sp modelId="{4BF6D465-6EDD-4694-B6B9-D75F95CF4F0C}">
      <dsp:nvSpPr>
        <dsp:cNvPr id="0" name=""/>
        <dsp:cNvSpPr/>
      </dsp:nvSpPr>
      <dsp:spPr>
        <a:xfrm>
          <a:off x="2359862" y="3046139"/>
          <a:ext cx="1699008" cy="8495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Schutzwirkung zugunsten Dritter, z.B. gegenüber geschädigten (potentiellen</a:t>
          </a:r>
          <a:r>
            <a:rPr lang="de-DE" sz="800" kern="1200"/>
            <a:t>) Gläubigern</a:t>
          </a:r>
          <a:endParaRPr lang="de-AT" sz="800" kern="1200" dirty="0"/>
        </a:p>
      </dsp:txBody>
      <dsp:txXfrm>
        <a:off x="2384743" y="3071020"/>
        <a:ext cx="1649246" cy="799742"/>
      </dsp:txXfrm>
    </dsp:sp>
    <dsp:sp modelId="{52F1CDF8-67C9-4EE9-84E4-F406E79CC764}">
      <dsp:nvSpPr>
        <dsp:cNvPr id="0" name=""/>
        <dsp:cNvSpPr/>
      </dsp:nvSpPr>
      <dsp:spPr>
        <a:xfrm rot="18880200">
          <a:off x="3912988" y="3109266"/>
          <a:ext cx="982444" cy="24565"/>
        </a:xfrm>
        <a:custGeom>
          <a:avLst/>
          <a:gdLst/>
          <a:ahLst/>
          <a:cxnLst/>
          <a:rect l="0" t="0" r="0" b="0"/>
          <a:pathLst>
            <a:path>
              <a:moveTo>
                <a:pt x="0" y="12282"/>
              </a:moveTo>
              <a:lnTo>
                <a:pt x="982444" y="1228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379649" y="3096988"/>
        <a:ext cx="49122" cy="49122"/>
      </dsp:txXfrm>
    </dsp:sp>
    <dsp:sp modelId="{C4E55E2E-1EA2-4EB9-B185-D58C0CE921D4}">
      <dsp:nvSpPr>
        <dsp:cNvPr id="0" name=""/>
        <dsp:cNvSpPr/>
      </dsp:nvSpPr>
      <dsp:spPr>
        <a:xfrm>
          <a:off x="4749551" y="2347456"/>
          <a:ext cx="1699008" cy="849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(grob) fahrlässige Pflichtverletzung</a:t>
          </a:r>
          <a:endParaRPr lang="de-AT" sz="800" kern="1200" dirty="0"/>
        </a:p>
      </dsp:txBody>
      <dsp:txXfrm>
        <a:off x="4774432" y="2372337"/>
        <a:ext cx="1649246" cy="799742"/>
      </dsp:txXfrm>
    </dsp:sp>
    <dsp:sp modelId="{624DAAC5-1D1C-4884-A351-171C24F686D2}">
      <dsp:nvSpPr>
        <dsp:cNvPr id="0" name=""/>
        <dsp:cNvSpPr/>
      </dsp:nvSpPr>
      <dsp:spPr>
        <a:xfrm rot="19816652">
          <a:off x="6396471" y="2563630"/>
          <a:ext cx="791832" cy="24565"/>
        </a:xfrm>
        <a:custGeom>
          <a:avLst/>
          <a:gdLst/>
          <a:ahLst/>
          <a:cxnLst/>
          <a:rect l="0" t="0" r="0" b="0"/>
          <a:pathLst>
            <a:path>
              <a:moveTo>
                <a:pt x="0" y="12282"/>
              </a:moveTo>
              <a:lnTo>
                <a:pt x="791832" y="122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6772591" y="2556117"/>
        <a:ext cx="39591" cy="39591"/>
      </dsp:txXfrm>
    </dsp:sp>
    <dsp:sp modelId="{57F0940B-9952-458B-B3D3-4AC49E17A7D6}">
      <dsp:nvSpPr>
        <dsp:cNvPr id="0" name=""/>
        <dsp:cNvSpPr/>
      </dsp:nvSpPr>
      <dsp:spPr>
        <a:xfrm>
          <a:off x="7136215" y="1954866"/>
          <a:ext cx="1699008" cy="8495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OGH RS0128616:</a:t>
          </a:r>
        </a:p>
        <a:p>
          <a:pPr marL="0" lvl="0" indent="0" algn="ctr" defTabSz="355600">
            <a:lnSpc>
              <a:spcPct val="90000"/>
            </a:lnSpc>
            <a:spcBef>
              <a:spcPct val="0"/>
            </a:spcBef>
            <a:spcAft>
              <a:spcPct val="35000"/>
            </a:spcAft>
            <a:buNone/>
          </a:pPr>
          <a:r>
            <a:rPr lang="de-DE" sz="800" kern="1200" dirty="0"/>
            <a:t>Objektive 5-jährige Verjährungsfrist, beginnt mit Eintritt des (primären) Schadens , bei Dritten ist das die durch den Bestätigungsvermerk veranlasste </a:t>
          </a:r>
          <a:r>
            <a:rPr lang="de-DE" sz="800" kern="1200" dirty="0" err="1"/>
            <a:t>Vermögensdispositiojn</a:t>
          </a:r>
          <a:endParaRPr lang="de-AT" sz="800" kern="1200" dirty="0"/>
        </a:p>
      </dsp:txBody>
      <dsp:txXfrm>
        <a:off x="7161096" y="1979747"/>
        <a:ext cx="1649246" cy="799742"/>
      </dsp:txXfrm>
    </dsp:sp>
    <dsp:sp modelId="{770FAC53-0881-4AAD-BFCD-9B56A39E1C1C}">
      <dsp:nvSpPr>
        <dsp:cNvPr id="0" name=""/>
        <dsp:cNvSpPr/>
      </dsp:nvSpPr>
      <dsp:spPr>
        <a:xfrm rot="1689950">
          <a:off x="4011943" y="3645669"/>
          <a:ext cx="792588" cy="24565"/>
        </a:xfrm>
        <a:custGeom>
          <a:avLst/>
          <a:gdLst/>
          <a:ahLst/>
          <a:cxnLst/>
          <a:rect l="0" t="0" r="0" b="0"/>
          <a:pathLst>
            <a:path>
              <a:moveTo>
                <a:pt x="0" y="12282"/>
              </a:moveTo>
              <a:lnTo>
                <a:pt x="792588" y="1228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388422" y="3638137"/>
        <a:ext cx="39629" cy="39629"/>
      </dsp:txXfrm>
    </dsp:sp>
    <dsp:sp modelId="{B6D7EF2F-95FB-49A7-BC84-420D7B264568}">
      <dsp:nvSpPr>
        <dsp:cNvPr id="0" name=""/>
        <dsp:cNvSpPr/>
      </dsp:nvSpPr>
      <dsp:spPr>
        <a:xfrm>
          <a:off x="4757604" y="3420260"/>
          <a:ext cx="1699008" cy="849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Vorsätzliche Pflichtverletzung</a:t>
          </a:r>
          <a:endParaRPr lang="de-AT" sz="800" kern="1200" dirty="0"/>
        </a:p>
      </dsp:txBody>
      <dsp:txXfrm>
        <a:off x="4782485" y="3445141"/>
        <a:ext cx="1649246" cy="799742"/>
      </dsp:txXfrm>
    </dsp:sp>
    <dsp:sp modelId="{78AADA64-3A72-4D98-ACA3-1DE04F5A2435}">
      <dsp:nvSpPr>
        <dsp:cNvPr id="0" name=""/>
        <dsp:cNvSpPr/>
      </dsp:nvSpPr>
      <dsp:spPr>
        <a:xfrm rot="19457599">
          <a:off x="6377947" y="3588497"/>
          <a:ext cx="836933" cy="24565"/>
        </a:xfrm>
        <a:custGeom>
          <a:avLst/>
          <a:gdLst/>
          <a:ahLst/>
          <a:cxnLst/>
          <a:rect l="0" t="0" r="0" b="0"/>
          <a:pathLst>
            <a:path>
              <a:moveTo>
                <a:pt x="0" y="12282"/>
              </a:moveTo>
              <a:lnTo>
                <a:pt x="836933" y="122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6775490" y="3579856"/>
        <a:ext cx="41846" cy="41846"/>
      </dsp:txXfrm>
    </dsp:sp>
    <dsp:sp modelId="{73BEFC45-00C7-4A3F-A2BC-7A71B45EDD65}">
      <dsp:nvSpPr>
        <dsp:cNvPr id="0" name=""/>
        <dsp:cNvSpPr/>
      </dsp:nvSpPr>
      <dsp:spPr>
        <a:xfrm>
          <a:off x="7136215" y="2931795"/>
          <a:ext cx="1699008" cy="8495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Pflichtverletzung fällt nicht unter §1489 2.Satz 2. Fall ABGB (= gerichtlich strafbare Handlung mit </a:t>
          </a:r>
          <a:endParaRPr lang="de-AT" sz="800" kern="1200" dirty="0"/>
        </a:p>
      </dsp:txBody>
      <dsp:txXfrm>
        <a:off x="7161096" y="2956676"/>
        <a:ext cx="1649246" cy="799742"/>
      </dsp:txXfrm>
    </dsp:sp>
    <dsp:sp modelId="{8163AB93-FFD3-4ADF-AFE8-45DDB5215232}">
      <dsp:nvSpPr>
        <dsp:cNvPr id="0" name=""/>
        <dsp:cNvSpPr/>
      </dsp:nvSpPr>
      <dsp:spPr>
        <a:xfrm>
          <a:off x="8835224" y="3344265"/>
          <a:ext cx="679603" cy="24565"/>
        </a:xfrm>
        <a:custGeom>
          <a:avLst/>
          <a:gdLst/>
          <a:ahLst/>
          <a:cxnLst/>
          <a:rect l="0" t="0" r="0" b="0"/>
          <a:pathLst>
            <a:path>
              <a:moveTo>
                <a:pt x="0" y="12282"/>
              </a:moveTo>
              <a:lnTo>
                <a:pt x="679603" y="122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9158035" y="3339557"/>
        <a:ext cx="33980" cy="33980"/>
      </dsp:txXfrm>
    </dsp:sp>
    <dsp:sp modelId="{3DE4B980-6A0E-469F-9958-7121AC341788}">
      <dsp:nvSpPr>
        <dsp:cNvPr id="0" name=""/>
        <dsp:cNvSpPr/>
      </dsp:nvSpPr>
      <dsp:spPr>
        <a:xfrm>
          <a:off x="9514827" y="2931795"/>
          <a:ext cx="1699008" cy="8495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OGH RS0128616:</a:t>
          </a:r>
        </a:p>
        <a:p>
          <a:pPr marL="0" lvl="0" indent="0" algn="ctr" defTabSz="355600">
            <a:lnSpc>
              <a:spcPct val="90000"/>
            </a:lnSpc>
            <a:spcBef>
              <a:spcPct val="0"/>
            </a:spcBef>
            <a:spcAft>
              <a:spcPct val="35000"/>
            </a:spcAft>
            <a:buNone/>
          </a:pPr>
          <a:r>
            <a:rPr lang="de-DE" sz="800" kern="1200" dirty="0"/>
            <a:t>Verjährung beginnt mit Kenntnis von Schaden und Schädiger und beträgt 5 Jahre</a:t>
          </a:r>
          <a:endParaRPr lang="de-AT" sz="800" kern="1200" dirty="0"/>
        </a:p>
      </dsp:txBody>
      <dsp:txXfrm>
        <a:off x="9539708" y="2956676"/>
        <a:ext cx="1649246" cy="799742"/>
      </dsp:txXfrm>
    </dsp:sp>
    <dsp:sp modelId="{978EDE0C-357B-4E43-9EFE-59F3162AA469}">
      <dsp:nvSpPr>
        <dsp:cNvPr id="0" name=""/>
        <dsp:cNvSpPr/>
      </dsp:nvSpPr>
      <dsp:spPr>
        <a:xfrm rot="2078591">
          <a:off x="6382481" y="4070421"/>
          <a:ext cx="836258" cy="24565"/>
        </a:xfrm>
        <a:custGeom>
          <a:avLst/>
          <a:gdLst/>
          <a:ahLst/>
          <a:cxnLst/>
          <a:rect l="0" t="0" r="0" b="0"/>
          <a:pathLst>
            <a:path>
              <a:moveTo>
                <a:pt x="0" y="12282"/>
              </a:moveTo>
              <a:lnTo>
                <a:pt x="836258" y="122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6779704" y="4061797"/>
        <a:ext cx="41812" cy="41812"/>
      </dsp:txXfrm>
    </dsp:sp>
    <dsp:sp modelId="{888A58A9-D036-4BEF-A9F0-A5AF2593AFF0}">
      <dsp:nvSpPr>
        <dsp:cNvPr id="0" name=""/>
        <dsp:cNvSpPr/>
      </dsp:nvSpPr>
      <dsp:spPr>
        <a:xfrm>
          <a:off x="7144608" y="3895643"/>
          <a:ext cx="1699008" cy="8495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Pflichtverletzung fällt unter §1489 2.Satz 2. Fall ABGB (gerichtlich strafbare, mit mehr als 1 Jahr Haft bedrohte Vorsatztat)</a:t>
          </a:r>
          <a:endParaRPr lang="de-AT" sz="800" kern="1200" dirty="0"/>
        </a:p>
      </dsp:txBody>
      <dsp:txXfrm>
        <a:off x="7169489" y="3920524"/>
        <a:ext cx="1649246" cy="799742"/>
      </dsp:txXfrm>
    </dsp:sp>
    <dsp:sp modelId="{A8E9AC80-7968-4BA0-AE55-2CCAC01B8372}">
      <dsp:nvSpPr>
        <dsp:cNvPr id="0" name=""/>
        <dsp:cNvSpPr/>
      </dsp:nvSpPr>
      <dsp:spPr>
        <a:xfrm rot="66996">
          <a:off x="8843553" y="4314653"/>
          <a:ext cx="671337" cy="24565"/>
        </a:xfrm>
        <a:custGeom>
          <a:avLst/>
          <a:gdLst/>
          <a:ahLst/>
          <a:cxnLst/>
          <a:rect l="0" t="0" r="0" b="0"/>
          <a:pathLst>
            <a:path>
              <a:moveTo>
                <a:pt x="0" y="12282"/>
              </a:moveTo>
              <a:lnTo>
                <a:pt x="671337" y="1228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9162438" y="4310152"/>
        <a:ext cx="33566" cy="33566"/>
      </dsp:txXfrm>
    </dsp:sp>
    <dsp:sp modelId="{7FD45856-C9A9-4919-BEAF-D0001C542C9F}">
      <dsp:nvSpPr>
        <dsp:cNvPr id="0" name=""/>
        <dsp:cNvSpPr/>
      </dsp:nvSpPr>
      <dsp:spPr>
        <a:xfrm>
          <a:off x="9514827" y="3908725"/>
          <a:ext cx="1699008" cy="8495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OGH hat hierzu bis dato keine Aussage getroffen!!!</a:t>
          </a:r>
        </a:p>
        <a:p>
          <a:pPr marL="0" lvl="0" indent="0" algn="ctr" defTabSz="355600">
            <a:lnSpc>
              <a:spcPct val="90000"/>
            </a:lnSpc>
            <a:spcBef>
              <a:spcPct val="0"/>
            </a:spcBef>
            <a:spcAft>
              <a:spcPct val="35000"/>
            </a:spcAft>
            <a:buNone/>
          </a:pPr>
          <a:r>
            <a:rPr lang="de-DE" sz="800" kern="1200" dirty="0"/>
            <a:t>Es ist daher die Anwendung einer 30-jährigen Verjährungsfrist in solchen Fällen (Bilanzfälschung!) nicht ausgeschlossen!</a:t>
          </a:r>
          <a:endParaRPr lang="de-AT" sz="800" kern="1200" dirty="0"/>
        </a:p>
      </dsp:txBody>
      <dsp:txXfrm>
        <a:off x="9539708" y="3933606"/>
        <a:ext cx="1649246" cy="799742"/>
      </dsp:txXfrm>
    </dsp:sp>
    <dsp:sp modelId="{7224E695-D242-4256-B42A-B51566D2C7CA}">
      <dsp:nvSpPr>
        <dsp:cNvPr id="0" name=""/>
        <dsp:cNvSpPr/>
      </dsp:nvSpPr>
      <dsp:spPr>
        <a:xfrm rot="3759179">
          <a:off x="3647716" y="4134134"/>
          <a:ext cx="1521042" cy="24565"/>
        </a:xfrm>
        <a:custGeom>
          <a:avLst/>
          <a:gdLst/>
          <a:ahLst/>
          <a:cxnLst/>
          <a:rect l="0" t="0" r="0" b="0"/>
          <a:pathLst>
            <a:path>
              <a:moveTo>
                <a:pt x="0" y="12282"/>
              </a:moveTo>
              <a:lnTo>
                <a:pt x="1521042" y="1228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AT" sz="500" kern="1200"/>
        </a:p>
      </dsp:txBody>
      <dsp:txXfrm>
        <a:off x="4370211" y="4108390"/>
        <a:ext cx="76052" cy="76052"/>
      </dsp:txXfrm>
    </dsp:sp>
    <dsp:sp modelId="{82F759F8-004E-45C7-81DD-1FFE0EA901FC}">
      <dsp:nvSpPr>
        <dsp:cNvPr id="0" name=""/>
        <dsp:cNvSpPr/>
      </dsp:nvSpPr>
      <dsp:spPr>
        <a:xfrm>
          <a:off x="4757604" y="4397190"/>
          <a:ext cx="1699008" cy="849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de-DE" sz="800" kern="1200" dirty="0"/>
            <a:t>Keine Schlechterstellung durch AABs - §275 UGB ist zwingendes Recht!</a:t>
          </a:r>
          <a:endParaRPr lang="de-AT" sz="800" kern="1200" dirty="0"/>
        </a:p>
      </dsp:txBody>
      <dsp:txXfrm>
        <a:off x="4782485" y="4422071"/>
        <a:ext cx="1649246" cy="7997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CAA4F-5B8E-48A6-9F7E-E12C69B6477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8759036E-0CC7-4D34-B42A-0C8D23963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1388AF21-A042-4484-9A7B-CF96D4429678}"/>
              </a:ext>
            </a:extLst>
          </p:cNvPr>
          <p:cNvSpPr>
            <a:spLocks noGrp="1"/>
          </p:cNvSpPr>
          <p:nvPr>
            <p:ph type="dt" sz="half" idx="10"/>
          </p:nvPr>
        </p:nvSpPr>
        <p:spPr/>
        <p:txBody>
          <a:bodyPr/>
          <a:lstStyle/>
          <a:p>
            <a:fld id="{49A6E221-500F-4087-B91D-3B7E86D3831A}" type="datetime1">
              <a:rPr lang="de-AT" smtClean="0"/>
              <a:t>03.03.2023</a:t>
            </a:fld>
            <a:endParaRPr lang="de-AT"/>
          </a:p>
        </p:txBody>
      </p:sp>
      <p:sp>
        <p:nvSpPr>
          <p:cNvPr id="5" name="Fußzeilenplatzhalter 4">
            <a:extLst>
              <a:ext uri="{FF2B5EF4-FFF2-40B4-BE49-F238E27FC236}">
                <a16:creationId xmlns:a16="http://schemas.microsoft.com/office/drawing/2014/main" id="{1CCACFFE-B75A-46EA-AC5E-38BDA110FB5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2782554-08B9-4C11-939C-A2F78F4F9AF0}"/>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24292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25ACB-379A-46ED-8A22-3A57AD2B6CCE}"/>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06A5EF1-5F3F-4F3C-8AE9-1886E80B0A5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1F1A6C7-DADF-4256-86EB-7897DCD79026}"/>
              </a:ext>
            </a:extLst>
          </p:cNvPr>
          <p:cNvSpPr>
            <a:spLocks noGrp="1"/>
          </p:cNvSpPr>
          <p:nvPr>
            <p:ph type="dt" sz="half" idx="10"/>
          </p:nvPr>
        </p:nvSpPr>
        <p:spPr/>
        <p:txBody>
          <a:bodyPr/>
          <a:lstStyle/>
          <a:p>
            <a:fld id="{A3009212-4616-429D-9E11-A3F0E24A1772}" type="datetime1">
              <a:rPr lang="de-AT" smtClean="0"/>
              <a:t>03.03.2023</a:t>
            </a:fld>
            <a:endParaRPr lang="de-AT"/>
          </a:p>
        </p:txBody>
      </p:sp>
      <p:sp>
        <p:nvSpPr>
          <p:cNvPr id="5" name="Fußzeilenplatzhalter 4">
            <a:extLst>
              <a:ext uri="{FF2B5EF4-FFF2-40B4-BE49-F238E27FC236}">
                <a16:creationId xmlns:a16="http://schemas.microsoft.com/office/drawing/2014/main" id="{C2671329-6004-4C6B-974F-3E2704AE409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7EA9E4C-4CB4-4B31-8CE7-E816EBEA5977}"/>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391099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7F8193E-EB78-4A2F-952C-6F272992896D}"/>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10FB28F2-EA81-46EC-A0C6-75E1E391927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4C533C6-8101-4E29-8D5B-82BA941FE576}"/>
              </a:ext>
            </a:extLst>
          </p:cNvPr>
          <p:cNvSpPr>
            <a:spLocks noGrp="1"/>
          </p:cNvSpPr>
          <p:nvPr>
            <p:ph type="dt" sz="half" idx="10"/>
          </p:nvPr>
        </p:nvSpPr>
        <p:spPr/>
        <p:txBody>
          <a:bodyPr/>
          <a:lstStyle/>
          <a:p>
            <a:fld id="{828C7C12-072C-4ADF-841B-B14716AD1915}" type="datetime1">
              <a:rPr lang="de-AT" smtClean="0"/>
              <a:t>03.03.2023</a:t>
            </a:fld>
            <a:endParaRPr lang="de-AT"/>
          </a:p>
        </p:txBody>
      </p:sp>
      <p:sp>
        <p:nvSpPr>
          <p:cNvPr id="5" name="Fußzeilenplatzhalter 4">
            <a:extLst>
              <a:ext uri="{FF2B5EF4-FFF2-40B4-BE49-F238E27FC236}">
                <a16:creationId xmlns:a16="http://schemas.microsoft.com/office/drawing/2014/main" id="{B041D301-2D6E-4E79-9D05-B5801F8A307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7E073F8-4428-4052-A875-32C412222A9F}"/>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81890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AB96B-752C-4E8A-BEC7-745F383EA95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FBE2EEF-E30B-4E13-9A32-7937D566F12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FCB076D-63C0-4A5C-AFB6-1B633D05102F}"/>
              </a:ext>
            </a:extLst>
          </p:cNvPr>
          <p:cNvSpPr>
            <a:spLocks noGrp="1"/>
          </p:cNvSpPr>
          <p:nvPr>
            <p:ph type="dt" sz="half" idx="10"/>
          </p:nvPr>
        </p:nvSpPr>
        <p:spPr/>
        <p:txBody>
          <a:bodyPr/>
          <a:lstStyle/>
          <a:p>
            <a:fld id="{BBBED011-E622-487D-9518-0F1FA28B1905}" type="datetime1">
              <a:rPr lang="de-AT" smtClean="0"/>
              <a:t>03.03.2023</a:t>
            </a:fld>
            <a:endParaRPr lang="de-AT"/>
          </a:p>
        </p:txBody>
      </p:sp>
      <p:sp>
        <p:nvSpPr>
          <p:cNvPr id="5" name="Fußzeilenplatzhalter 4">
            <a:extLst>
              <a:ext uri="{FF2B5EF4-FFF2-40B4-BE49-F238E27FC236}">
                <a16:creationId xmlns:a16="http://schemas.microsoft.com/office/drawing/2014/main" id="{1E50E884-9EB9-4E72-BDF0-627646A285F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FC2429F-0EEB-425C-BF51-5ADB03C17A3F}"/>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341922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E846E-573B-4CEE-83A4-CFAF0A5F53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3252642-49E4-4F67-8536-028F0D31F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79FEF20-940C-4D55-8A37-27E487BA6313}"/>
              </a:ext>
            </a:extLst>
          </p:cNvPr>
          <p:cNvSpPr>
            <a:spLocks noGrp="1"/>
          </p:cNvSpPr>
          <p:nvPr>
            <p:ph type="dt" sz="half" idx="10"/>
          </p:nvPr>
        </p:nvSpPr>
        <p:spPr/>
        <p:txBody>
          <a:bodyPr/>
          <a:lstStyle/>
          <a:p>
            <a:fld id="{DFB700B3-9264-436D-8D18-500DF1F56EE7}" type="datetime1">
              <a:rPr lang="de-AT" smtClean="0"/>
              <a:t>03.03.2023</a:t>
            </a:fld>
            <a:endParaRPr lang="de-AT"/>
          </a:p>
        </p:txBody>
      </p:sp>
      <p:sp>
        <p:nvSpPr>
          <p:cNvPr id="5" name="Fußzeilenplatzhalter 4">
            <a:extLst>
              <a:ext uri="{FF2B5EF4-FFF2-40B4-BE49-F238E27FC236}">
                <a16:creationId xmlns:a16="http://schemas.microsoft.com/office/drawing/2014/main" id="{53A662C8-36A7-4C1C-826E-F1A1C8FBE2A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1FB5254-663B-424F-BC1C-4FDFEABEEE9D}"/>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244683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D222B-3856-42A1-8985-F02C6D40791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685F4323-FCFC-40CF-B734-3D04BC9D040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8C8C9B8-940D-4F4A-A96B-230E33AD8F7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8EF7DE60-2B93-4009-A9A4-840D63840FDE}"/>
              </a:ext>
            </a:extLst>
          </p:cNvPr>
          <p:cNvSpPr>
            <a:spLocks noGrp="1"/>
          </p:cNvSpPr>
          <p:nvPr>
            <p:ph type="dt" sz="half" idx="10"/>
          </p:nvPr>
        </p:nvSpPr>
        <p:spPr/>
        <p:txBody>
          <a:bodyPr/>
          <a:lstStyle/>
          <a:p>
            <a:fld id="{EABA8565-6B99-4B69-A788-FA2AA8376331}" type="datetime1">
              <a:rPr lang="de-AT" smtClean="0"/>
              <a:t>03.03.2023</a:t>
            </a:fld>
            <a:endParaRPr lang="de-AT"/>
          </a:p>
        </p:txBody>
      </p:sp>
      <p:sp>
        <p:nvSpPr>
          <p:cNvPr id="6" name="Fußzeilenplatzhalter 5">
            <a:extLst>
              <a:ext uri="{FF2B5EF4-FFF2-40B4-BE49-F238E27FC236}">
                <a16:creationId xmlns:a16="http://schemas.microsoft.com/office/drawing/2014/main" id="{660696C9-77AB-4E5B-B73B-039CBFCCE65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BA67408-A35D-4E9B-A9C2-CA04F61E2C6B}"/>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226485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44864-8DE4-4EFC-953B-2EFD98B184B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39AD183-08DC-47A4-A8F4-ECE41613E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30CB926-F60D-4C28-B07B-76B7B705D3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330C3473-BC6B-4C47-9A72-BFA303F05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41FBFB2-1A1F-429B-B7E1-287953CBCD6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99B6CE47-9070-4052-8FA1-F55F753DD4DA}"/>
              </a:ext>
            </a:extLst>
          </p:cNvPr>
          <p:cNvSpPr>
            <a:spLocks noGrp="1"/>
          </p:cNvSpPr>
          <p:nvPr>
            <p:ph type="dt" sz="half" idx="10"/>
          </p:nvPr>
        </p:nvSpPr>
        <p:spPr/>
        <p:txBody>
          <a:bodyPr/>
          <a:lstStyle/>
          <a:p>
            <a:fld id="{D308F167-6743-4BD3-AAD1-4CEAF93BDF26}" type="datetime1">
              <a:rPr lang="de-AT" smtClean="0"/>
              <a:t>03.03.2023</a:t>
            </a:fld>
            <a:endParaRPr lang="de-AT"/>
          </a:p>
        </p:txBody>
      </p:sp>
      <p:sp>
        <p:nvSpPr>
          <p:cNvPr id="8" name="Fußzeilenplatzhalter 7">
            <a:extLst>
              <a:ext uri="{FF2B5EF4-FFF2-40B4-BE49-F238E27FC236}">
                <a16:creationId xmlns:a16="http://schemas.microsoft.com/office/drawing/2014/main" id="{8DF9B27B-CFE5-4855-BF2F-39959EEA3AAA}"/>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904A9FD-84E3-42E5-870C-2C5BA1512E84}"/>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70683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27957-7D90-4F87-ABC4-35A1F0DABD5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8D705D23-DE4B-4D02-92BB-F91F73107C1C}"/>
              </a:ext>
            </a:extLst>
          </p:cNvPr>
          <p:cNvSpPr>
            <a:spLocks noGrp="1"/>
          </p:cNvSpPr>
          <p:nvPr>
            <p:ph type="dt" sz="half" idx="10"/>
          </p:nvPr>
        </p:nvSpPr>
        <p:spPr/>
        <p:txBody>
          <a:bodyPr/>
          <a:lstStyle/>
          <a:p>
            <a:fld id="{50D7BD47-4FDE-4E50-9662-3F4FAAD8C7A2}" type="datetime1">
              <a:rPr lang="de-AT" smtClean="0"/>
              <a:t>03.03.2023</a:t>
            </a:fld>
            <a:endParaRPr lang="de-AT"/>
          </a:p>
        </p:txBody>
      </p:sp>
      <p:sp>
        <p:nvSpPr>
          <p:cNvPr id="4" name="Fußzeilenplatzhalter 3">
            <a:extLst>
              <a:ext uri="{FF2B5EF4-FFF2-40B4-BE49-F238E27FC236}">
                <a16:creationId xmlns:a16="http://schemas.microsoft.com/office/drawing/2014/main" id="{E4A7F3F4-D169-4596-A0BD-38310C3FAB7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8E6FD1F-0190-4CB1-B42A-167A269A0DD9}"/>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159667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073B1C4-1EDB-432C-A2F4-BE988ADAF035}"/>
              </a:ext>
            </a:extLst>
          </p:cNvPr>
          <p:cNvSpPr>
            <a:spLocks noGrp="1"/>
          </p:cNvSpPr>
          <p:nvPr>
            <p:ph type="dt" sz="half" idx="10"/>
          </p:nvPr>
        </p:nvSpPr>
        <p:spPr/>
        <p:txBody>
          <a:bodyPr/>
          <a:lstStyle/>
          <a:p>
            <a:fld id="{E44A1CC9-49A9-4314-8842-62E0B59CEF0E}" type="datetime1">
              <a:rPr lang="de-AT" smtClean="0"/>
              <a:t>03.03.2023</a:t>
            </a:fld>
            <a:endParaRPr lang="de-AT"/>
          </a:p>
        </p:txBody>
      </p:sp>
      <p:sp>
        <p:nvSpPr>
          <p:cNvPr id="3" name="Fußzeilenplatzhalter 2">
            <a:extLst>
              <a:ext uri="{FF2B5EF4-FFF2-40B4-BE49-F238E27FC236}">
                <a16:creationId xmlns:a16="http://schemas.microsoft.com/office/drawing/2014/main" id="{3853EFDC-D6EC-4EB6-82D6-72E7D08BE534}"/>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9FB49613-A024-4F28-B244-C49CF92BE1D3}"/>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120565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9B11A-BC06-4C16-BF2B-C608BAF902E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23E834CE-94F4-4B3D-8B1C-7CC2F81AE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C0A09D3-3270-4FBC-8102-ED0296C89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25671CB-A2C5-4716-B98F-23E24974BA10}"/>
              </a:ext>
            </a:extLst>
          </p:cNvPr>
          <p:cNvSpPr>
            <a:spLocks noGrp="1"/>
          </p:cNvSpPr>
          <p:nvPr>
            <p:ph type="dt" sz="half" idx="10"/>
          </p:nvPr>
        </p:nvSpPr>
        <p:spPr/>
        <p:txBody>
          <a:bodyPr/>
          <a:lstStyle/>
          <a:p>
            <a:fld id="{A05200AE-EEAF-47C8-A267-192C576F5766}" type="datetime1">
              <a:rPr lang="de-AT" smtClean="0"/>
              <a:t>03.03.2023</a:t>
            </a:fld>
            <a:endParaRPr lang="de-AT"/>
          </a:p>
        </p:txBody>
      </p:sp>
      <p:sp>
        <p:nvSpPr>
          <p:cNvPr id="6" name="Fußzeilenplatzhalter 5">
            <a:extLst>
              <a:ext uri="{FF2B5EF4-FFF2-40B4-BE49-F238E27FC236}">
                <a16:creationId xmlns:a16="http://schemas.microsoft.com/office/drawing/2014/main" id="{6D135B36-8F6A-4DCD-89B5-8B701EA57EB5}"/>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AF465E5-72ED-40AF-8AD1-136BE14B2682}"/>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283562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3AF44-0DD0-4BF0-9E43-246D7BAF43E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FCF6F1C1-BE3B-4EF9-8ADC-54AED2836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63AA3EB2-4900-460A-954D-8726166DD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DBB6D5-86EE-46F4-9D25-29CE9684C4ED}"/>
              </a:ext>
            </a:extLst>
          </p:cNvPr>
          <p:cNvSpPr>
            <a:spLocks noGrp="1"/>
          </p:cNvSpPr>
          <p:nvPr>
            <p:ph type="dt" sz="half" idx="10"/>
          </p:nvPr>
        </p:nvSpPr>
        <p:spPr/>
        <p:txBody>
          <a:bodyPr/>
          <a:lstStyle/>
          <a:p>
            <a:fld id="{B4FF8786-81A8-4E5C-B825-1B4E060FA26A}" type="datetime1">
              <a:rPr lang="de-AT" smtClean="0"/>
              <a:t>03.03.2023</a:t>
            </a:fld>
            <a:endParaRPr lang="de-AT"/>
          </a:p>
        </p:txBody>
      </p:sp>
      <p:sp>
        <p:nvSpPr>
          <p:cNvPr id="6" name="Fußzeilenplatzhalter 5">
            <a:extLst>
              <a:ext uri="{FF2B5EF4-FFF2-40B4-BE49-F238E27FC236}">
                <a16:creationId xmlns:a16="http://schemas.microsoft.com/office/drawing/2014/main" id="{F086A7FC-1959-4B12-918F-11BA91A1517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FDD6442-C05E-4AAE-A649-6125EAA41010}"/>
              </a:ext>
            </a:extLst>
          </p:cNvPr>
          <p:cNvSpPr>
            <a:spLocks noGrp="1"/>
          </p:cNvSpPr>
          <p:nvPr>
            <p:ph type="sldNum" sz="quarter" idx="12"/>
          </p:nvPr>
        </p:nvSpPr>
        <p:spPr/>
        <p:txBody>
          <a:bodyPr/>
          <a:lstStyle/>
          <a:p>
            <a:fld id="{B3A6FD99-38B0-4D1E-B35B-50D7F8A2ACA8}" type="slidenum">
              <a:rPr lang="de-AT" smtClean="0"/>
              <a:t>‹Nr.›</a:t>
            </a:fld>
            <a:endParaRPr lang="de-AT"/>
          </a:p>
        </p:txBody>
      </p:sp>
    </p:spTree>
    <p:extLst>
      <p:ext uri="{BB962C8B-B14F-4D97-AF65-F5344CB8AC3E}">
        <p14:creationId xmlns:p14="http://schemas.microsoft.com/office/powerpoint/2010/main" val="242341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E457018-C928-4931-A4D7-78B5B6B19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3FA8CD7-B8A5-4541-A2C9-DD2B9C1A7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F84B16D-3D6A-4DBF-B223-77A246B6DC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2FBB4-2B4B-4794-9955-E4A9B5E45F2A}" type="datetime1">
              <a:rPr lang="de-AT" smtClean="0"/>
              <a:t>03.03.2023</a:t>
            </a:fld>
            <a:endParaRPr lang="de-AT"/>
          </a:p>
        </p:txBody>
      </p:sp>
      <p:sp>
        <p:nvSpPr>
          <p:cNvPr id="5" name="Fußzeilenplatzhalter 4">
            <a:extLst>
              <a:ext uri="{FF2B5EF4-FFF2-40B4-BE49-F238E27FC236}">
                <a16:creationId xmlns:a16="http://schemas.microsoft.com/office/drawing/2014/main" id="{DBFF92F8-B206-4A0B-A25E-552E48A85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65544214-CC3B-45B9-A08A-62914370B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6FD99-38B0-4D1E-B35B-50D7F8A2ACA8}" type="slidenum">
              <a:rPr lang="de-AT" smtClean="0"/>
              <a:t>‹Nr.›</a:t>
            </a:fld>
            <a:endParaRPr lang="de-AT"/>
          </a:p>
        </p:txBody>
      </p:sp>
    </p:spTree>
    <p:extLst>
      <p:ext uri="{BB962C8B-B14F-4D97-AF65-F5344CB8AC3E}">
        <p14:creationId xmlns:p14="http://schemas.microsoft.com/office/powerpoint/2010/main" val="3158801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18" Type="http://schemas.openxmlformats.org/officeDocument/2006/relationships/image" Target="../media/image13.png"/><Relationship Id="rId3" Type="http://schemas.openxmlformats.org/officeDocument/2006/relationships/diagramLayout" Target="../diagrams/layout6.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diagramData" Target="../diagrams/data6.xml"/><Relationship Id="rId16" Type="http://schemas.openxmlformats.org/officeDocument/2006/relationships/image" Target="../media/image11.png"/><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6.svg"/><Relationship Id="rId5" Type="http://schemas.openxmlformats.org/officeDocument/2006/relationships/diagramColors" Target="../diagrams/colors6.xml"/><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diagramQuickStyle" Target="../diagrams/quickStyle6.xml"/><Relationship Id="rId9" Type="http://schemas.openxmlformats.org/officeDocument/2006/relationships/image" Target="../media/image4.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diagramLayout" Target="../diagrams/layout7.xml"/><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diagramData" Target="../diagrams/data7.xml"/><Relationship Id="rId16" Type="http://schemas.openxmlformats.org/officeDocument/2006/relationships/image" Target="../media/image23.svg"/><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image" Target="../media/image18.png"/><Relationship Id="rId5" Type="http://schemas.openxmlformats.org/officeDocument/2006/relationships/diagramColors" Target="../diagrams/colors7.xml"/><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diagramQuickStyle" Target="../diagrams/quickStyle7.xml"/><Relationship Id="rId9" Type="http://schemas.openxmlformats.org/officeDocument/2006/relationships/image" Target="../media/image16.png"/><Relationship Id="rId1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CCFFE44-7F3A-415D-A049-155579AD34CE}"/>
              </a:ext>
            </a:extLst>
          </p:cNvPr>
          <p:cNvSpPr>
            <a:spLocks noGrp="1"/>
          </p:cNvSpPr>
          <p:nvPr>
            <p:ph type="ctrTitle"/>
          </p:nvPr>
        </p:nvSpPr>
        <p:spPr>
          <a:xfrm>
            <a:off x="5747977" y="1081031"/>
            <a:ext cx="5725246" cy="2346219"/>
          </a:xfrm>
        </p:spPr>
        <p:txBody>
          <a:bodyPr>
            <a:noAutofit/>
          </a:bodyPr>
          <a:lstStyle/>
          <a:p>
            <a:pPr algn="l"/>
            <a:r>
              <a:rPr lang="de-AT" sz="3200" b="1" dirty="0">
                <a:solidFill>
                  <a:srgbClr val="FA9706"/>
                </a:solidFill>
                <a:latin typeface="Aharoni" panose="020B0604020202020204" pitchFamily="2" charset="-79"/>
                <a:cs typeface="Aharoni" panose="020B0604020202020204" pitchFamily="2" charset="-79"/>
              </a:rPr>
              <a:t>Lösungsorientiertes juristisches Arbeiten</a:t>
            </a:r>
            <a:br>
              <a:rPr lang="de-AT" sz="3200" b="1" dirty="0">
                <a:solidFill>
                  <a:srgbClr val="FA9706"/>
                </a:solidFill>
                <a:latin typeface="Aharoni" panose="020B0604020202020204" pitchFamily="2" charset="-79"/>
                <a:cs typeface="Aharoni" panose="020B0604020202020204" pitchFamily="2" charset="-79"/>
              </a:rPr>
            </a:br>
            <a:r>
              <a:rPr lang="de-AT" sz="3200" b="1" dirty="0" err="1">
                <a:solidFill>
                  <a:srgbClr val="FA9706"/>
                </a:solidFill>
                <a:latin typeface="Aharoni" panose="020B0604020202020204" pitchFamily="2" charset="-79"/>
                <a:cs typeface="Aharoni" panose="020B0604020202020204" pitchFamily="2" charset="-79"/>
              </a:rPr>
              <a:t>Must-Knows</a:t>
            </a:r>
            <a:r>
              <a:rPr lang="de-AT" sz="3200" b="1" dirty="0">
                <a:solidFill>
                  <a:srgbClr val="FA9706"/>
                </a:solidFill>
                <a:latin typeface="Aharoni" panose="020B0604020202020204" pitchFamily="2" charset="-79"/>
                <a:cs typeface="Aharoni" panose="020B0604020202020204" pitchFamily="2" charset="-79"/>
              </a:rPr>
              <a:t> Schadenersatzrecht in der Praxis</a:t>
            </a:r>
          </a:p>
        </p:txBody>
      </p:sp>
      <p:sp>
        <p:nvSpPr>
          <p:cNvPr id="3" name="Untertitel 2">
            <a:extLst>
              <a:ext uri="{FF2B5EF4-FFF2-40B4-BE49-F238E27FC236}">
                <a16:creationId xmlns:a16="http://schemas.microsoft.com/office/drawing/2014/main" id="{9074A293-8B55-4F0D-908E-2FCF70606082}"/>
              </a:ext>
            </a:extLst>
          </p:cNvPr>
          <p:cNvSpPr>
            <a:spLocks noGrp="1"/>
          </p:cNvSpPr>
          <p:nvPr>
            <p:ph type="subTitle" idx="1"/>
          </p:nvPr>
        </p:nvSpPr>
        <p:spPr>
          <a:xfrm>
            <a:off x="5748456" y="3253483"/>
            <a:ext cx="6255108" cy="3034470"/>
          </a:xfrm>
        </p:spPr>
        <p:txBody>
          <a:bodyPr>
            <a:normAutofit/>
          </a:bodyPr>
          <a:lstStyle/>
          <a:p>
            <a:endParaRPr lang="de-AT" dirty="0"/>
          </a:p>
          <a:p>
            <a:pPr algn="l"/>
            <a:r>
              <a:rPr lang="de-AT" sz="3200" dirty="0">
                <a:solidFill>
                  <a:schemeClr val="accent6">
                    <a:lumMod val="75000"/>
                  </a:schemeClr>
                </a:solidFill>
                <a:latin typeface="Aharoni" panose="02010803020104030203" pitchFamily="2" charset="-79"/>
                <a:cs typeface="Aharoni" panose="02010803020104030203" pitchFamily="2" charset="-79"/>
              </a:rPr>
              <a:t>WP/</a:t>
            </a:r>
            <a:r>
              <a:rPr lang="de-AT" sz="3200" dirty="0" err="1">
                <a:solidFill>
                  <a:schemeClr val="accent6">
                    <a:lumMod val="75000"/>
                  </a:schemeClr>
                </a:solidFill>
                <a:latin typeface="Aharoni" panose="02010803020104030203" pitchFamily="2" charset="-79"/>
                <a:cs typeface="Aharoni" panose="02010803020104030203" pitchFamily="2" charset="-79"/>
              </a:rPr>
              <a:t>StB</a:t>
            </a:r>
            <a:r>
              <a:rPr lang="de-AT" sz="3200" dirty="0">
                <a:solidFill>
                  <a:schemeClr val="accent6">
                    <a:lumMod val="75000"/>
                  </a:schemeClr>
                </a:solidFill>
                <a:latin typeface="Aharoni" panose="02010803020104030203" pitchFamily="2" charset="-79"/>
                <a:cs typeface="Aharoni" panose="02010803020104030203" pitchFamily="2" charset="-79"/>
              </a:rPr>
              <a:t> Mag. Christina HARTIG</a:t>
            </a:r>
          </a:p>
          <a:p>
            <a:pPr marL="285750" indent="-285750" algn="l">
              <a:buFont typeface="Arial" panose="020B0604020202020204" pitchFamily="34" charset="0"/>
              <a:buChar char="•"/>
            </a:pPr>
            <a:r>
              <a:rPr lang="de-AT" sz="1800" dirty="0">
                <a:solidFill>
                  <a:schemeClr val="accent6">
                    <a:lumMod val="75000"/>
                  </a:schemeClr>
                </a:solidFill>
                <a:latin typeface="Aharoni" panose="02010803020104030203" pitchFamily="2" charset="-79"/>
                <a:cs typeface="Aharoni" panose="02010803020104030203" pitchFamily="2" charset="-79"/>
              </a:rPr>
              <a:t>Allg. beeidete gerichtlich zertifizierte Sachverständige </a:t>
            </a:r>
          </a:p>
          <a:p>
            <a:pPr marL="285750" indent="-285750" algn="l">
              <a:buFont typeface="Arial" panose="020B0604020202020204" pitchFamily="34" charset="0"/>
              <a:buChar char="•"/>
            </a:pPr>
            <a:r>
              <a:rPr lang="de-AT" sz="1800" dirty="0" err="1">
                <a:solidFill>
                  <a:schemeClr val="accent6">
                    <a:lumMod val="75000"/>
                  </a:schemeClr>
                </a:solidFill>
                <a:latin typeface="Aharoni" panose="02010803020104030203" pitchFamily="2" charset="-79"/>
                <a:cs typeface="Aharoni" panose="02010803020104030203" pitchFamily="2" charset="-79"/>
              </a:rPr>
              <a:t>Prüfungskommissärin</a:t>
            </a:r>
            <a:r>
              <a:rPr lang="de-AT" sz="1800" dirty="0">
                <a:solidFill>
                  <a:schemeClr val="accent6">
                    <a:lumMod val="75000"/>
                  </a:schemeClr>
                </a:solidFill>
                <a:latin typeface="Aharoni" panose="02010803020104030203" pitchFamily="2" charset="-79"/>
                <a:cs typeface="Aharoni" panose="02010803020104030203" pitchFamily="2" charset="-79"/>
              </a:rPr>
              <a:t> der KSW für die Fachgebiete Rechtslehre und Berufsrecht </a:t>
            </a:r>
          </a:p>
          <a:p>
            <a:pPr marL="285750" indent="-285750" algn="l">
              <a:buFont typeface="Arial" panose="020B0604020202020204" pitchFamily="34" charset="0"/>
              <a:buChar char="•"/>
            </a:pPr>
            <a:r>
              <a:rPr lang="de-AT" sz="1800" dirty="0">
                <a:solidFill>
                  <a:schemeClr val="accent6">
                    <a:lumMod val="75000"/>
                  </a:schemeClr>
                </a:solidFill>
                <a:latin typeface="Aharoni" panose="02010803020104030203" pitchFamily="2" charset="-79"/>
                <a:cs typeface="Aharoni" panose="02010803020104030203" pitchFamily="2" charset="-79"/>
              </a:rPr>
              <a:t>Mitglied des Präsidiums der Vereinigung österreichischer Steuerberater und Wirtschaftsprüfer - VWT</a:t>
            </a:r>
          </a:p>
          <a:p>
            <a:endParaRPr lang="de-AT" sz="3200" dirty="0">
              <a:solidFill>
                <a:schemeClr val="accent6">
                  <a:lumMod val="75000"/>
                </a:schemeClr>
              </a:solidFill>
              <a:latin typeface="Aharoni" panose="02010803020104030203" pitchFamily="2" charset="-79"/>
              <a:cs typeface="Aharoni" panose="02010803020104030203" pitchFamily="2" charset="-79"/>
            </a:endParaRP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0BF86B2C-D691-4F17-BDFD-2291875F514D}"/>
              </a:ext>
            </a:extLst>
          </p:cNvPr>
          <p:cNvPicPr>
            <a:picLocks noChangeAspect="1"/>
          </p:cNvPicPr>
          <p:nvPr/>
        </p:nvPicPr>
        <p:blipFill rotWithShape="1">
          <a:blip r:embed="rId2">
            <a:extLst>
              <a:ext uri="{28A0092B-C50C-407E-A947-70E740481C1C}">
                <a14:useLocalDpi xmlns:a14="http://schemas.microsoft.com/office/drawing/2010/main" val="0"/>
              </a:ext>
            </a:extLst>
          </a:blip>
          <a:srcRect t="11750"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liennummernplatzhalter 3">
            <a:extLst>
              <a:ext uri="{FF2B5EF4-FFF2-40B4-BE49-F238E27FC236}">
                <a16:creationId xmlns:a16="http://schemas.microsoft.com/office/drawing/2014/main" id="{3E750F70-B7EC-4390-B1E7-44667802B6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1CF61C9F-2719-43DC-AEFF-AC199FC07A2F}"/>
              </a:ext>
            </a:extLst>
          </p:cNvPr>
          <p:cNvSpPr txBox="1"/>
          <p:nvPr/>
        </p:nvSpPr>
        <p:spPr>
          <a:xfrm>
            <a:off x="233761" y="1851557"/>
            <a:ext cx="1947377" cy="1815882"/>
          </a:xfrm>
          <a:prstGeom prst="rect">
            <a:avLst/>
          </a:prstGeom>
          <a:noFill/>
        </p:spPr>
        <p:txBody>
          <a:bodyPr wrap="square" rtlCol="0">
            <a:spAutoFit/>
          </a:bodyPr>
          <a:lstStyle/>
          <a:p>
            <a:r>
              <a:rPr lang="de-DE" sz="1600" dirty="0">
                <a:latin typeface="Bahnschrift" panose="020B0502040204020203" pitchFamily="34" charset="0"/>
                <a:ea typeface="STCaiyun" panose="02010800040101010101" pitchFamily="2" charset="-122"/>
                <a:cs typeface="Cavolini" panose="020B0502040204020203" pitchFamily="66" charset="0"/>
              </a:rPr>
              <a:t>Juristisches Lebensmotto: </a:t>
            </a:r>
          </a:p>
          <a:p>
            <a:r>
              <a:rPr lang="de-DE" sz="1600" i="1" dirty="0">
                <a:latin typeface="Bahnschrift" panose="020B0502040204020203" pitchFamily="34" charset="0"/>
                <a:ea typeface="STCaiyun" panose="02010800040101010101" pitchFamily="2" charset="-122"/>
                <a:cs typeface="Cavolini" panose="020B0502040204020203" pitchFamily="66" charset="0"/>
              </a:rPr>
              <a:t>ICH KENNE DIE LÖSUNG NICHT, ABER ICH BEWUNDERE DAS PROBLEM!</a:t>
            </a:r>
            <a:endParaRPr lang="de-AT" sz="1600" i="1" dirty="0">
              <a:latin typeface="Bahnschrift" panose="020B0502040204020203" pitchFamily="34" charset="0"/>
              <a:ea typeface="STCaiyun" panose="02010800040101010101" pitchFamily="2" charset="-122"/>
              <a:cs typeface="Cavolini" panose="020B0502040204020203" pitchFamily="66" charset="0"/>
            </a:endParaRPr>
          </a:p>
        </p:txBody>
      </p:sp>
    </p:spTree>
    <p:extLst>
      <p:ext uri="{BB962C8B-B14F-4D97-AF65-F5344CB8AC3E}">
        <p14:creationId xmlns:p14="http://schemas.microsoft.com/office/powerpoint/2010/main" val="24976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D9E8DAC3-3463-4324-8B13-5BE78C29FA15}"/>
              </a:ext>
            </a:extLst>
          </p:cNvPr>
          <p:cNvSpPr>
            <a:spLocks noGrp="1"/>
          </p:cNvSpPr>
          <p:nvPr>
            <p:ph type="title"/>
          </p:nvPr>
        </p:nvSpPr>
        <p:spPr>
          <a:xfrm>
            <a:off x="3248356" y="1760102"/>
            <a:ext cx="5561938" cy="3198945"/>
          </a:xfrm>
        </p:spPr>
        <p:txBody>
          <a:bodyPr vert="horz" lIns="91440" tIns="45720" rIns="91440" bIns="45720" rtlCol="0" anchor="b">
            <a:noAutofit/>
          </a:bodyPr>
          <a:lstStyle/>
          <a:p>
            <a:pPr algn="ctr"/>
            <a:r>
              <a:rPr lang="en-US" kern="1200" dirty="0" err="1">
                <a:solidFill>
                  <a:schemeClr val="tx1"/>
                </a:solidFill>
                <a:latin typeface="+mj-lt"/>
                <a:ea typeface="+mj-ea"/>
                <a:cs typeface="+mj-cs"/>
              </a:rPr>
              <a:t>Adäquanz</a:t>
            </a:r>
            <a:r>
              <a:rPr lang="en-US" kern="1200" dirty="0">
                <a:solidFill>
                  <a:schemeClr val="tx1"/>
                </a:solidFill>
                <a:latin typeface="+mj-lt"/>
                <a:ea typeface="+mj-ea"/>
                <a:cs typeface="+mj-cs"/>
              </a:rPr>
              <a:t> </a:t>
            </a:r>
            <a:r>
              <a:rPr lang="en-US" kern="1200" dirty="0">
                <a:solidFill>
                  <a:schemeClr val="tx1"/>
                </a:solidFill>
                <a:latin typeface="+mj-lt"/>
                <a:ea typeface="+mj-ea"/>
                <a:cs typeface="+mj-cs"/>
                <a:sym typeface="Wingdings" panose="05000000000000000000" pitchFamily="2" charset="2"/>
              </a:rPr>
              <a:t></a:t>
            </a:r>
            <a:br>
              <a:rPr lang="en-US" kern="1200" dirty="0">
                <a:solidFill>
                  <a:schemeClr val="tx1"/>
                </a:solidFill>
                <a:latin typeface="+mj-lt"/>
                <a:ea typeface="+mj-ea"/>
                <a:cs typeface="+mj-cs"/>
                <a:sym typeface="Wingdings" panose="05000000000000000000" pitchFamily="2" charset="2"/>
              </a:rPr>
            </a:br>
            <a:r>
              <a:rPr lang="en-US" kern="1200" dirty="0" err="1">
                <a:solidFill>
                  <a:schemeClr val="tx1"/>
                </a:solidFill>
                <a:latin typeface="+mj-lt"/>
                <a:ea typeface="+mj-ea"/>
                <a:cs typeface="+mj-cs"/>
                <a:sym typeface="Wingdings" panose="05000000000000000000" pitchFamily="2" charset="2"/>
              </a:rPr>
              <a:t>Schaden</a:t>
            </a:r>
            <a:r>
              <a:rPr lang="en-US" dirty="0" err="1">
                <a:sym typeface="Wingdings" panose="05000000000000000000" pitchFamily="2" charset="2"/>
              </a:rPr>
              <a:t>seintritt</a:t>
            </a:r>
            <a:r>
              <a:rPr lang="en-US" dirty="0">
                <a:sym typeface="Wingdings" panose="05000000000000000000" pitchFamily="2" charset="2"/>
              </a:rPr>
              <a:t> </a:t>
            </a:r>
            <a:r>
              <a:rPr lang="en-US" dirty="0" err="1">
                <a:sym typeface="Wingdings" panose="05000000000000000000" pitchFamily="2" charset="2"/>
              </a:rPr>
              <a:t>liegt</a:t>
            </a:r>
            <a:r>
              <a:rPr lang="en-US" dirty="0">
                <a:sym typeface="Wingdings" panose="05000000000000000000" pitchFamily="2" charset="2"/>
              </a:rPr>
              <a:t> </a:t>
            </a:r>
            <a:r>
              <a:rPr lang="en-US" dirty="0" err="1">
                <a:sym typeface="Wingdings" panose="05000000000000000000" pitchFamily="2" charset="2"/>
              </a:rPr>
              <a:t>nicht</a:t>
            </a:r>
            <a:r>
              <a:rPr lang="en-US" dirty="0">
                <a:sym typeface="Wingdings" panose="05000000000000000000" pitchFamily="2" charset="2"/>
              </a:rPr>
              <a:t> </a:t>
            </a:r>
            <a:r>
              <a:rPr lang="en-US" b="1" dirty="0" err="1">
                <a:sym typeface="Wingdings" panose="05000000000000000000" pitchFamily="2" charset="2"/>
              </a:rPr>
              <a:t>außerhalb</a:t>
            </a:r>
            <a:r>
              <a:rPr lang="en-US" b="1" dirty="0">
                <a:sym typeface="Wingdings" panose="05000000000000000000" pitchFamily="2" charset="2"/>
              </a:rPr>
              <a:t> </a:t>
            </a:r>
            <a:r>
              <a:rPr lang="en-US" b="1" dirty="0" err="1">
                <a:sym typeface="Wingdings" panose="05000000000000000000" pitchFamily="2" charset="2"/>
              </a:rPr>
              <a:t>jeglicher</a:t>
            </a:r>
            <a:r>
              <a:rPr lang="en-US" b="1" dirty="0">
                <a:sym typeface="Wingdings" panose="05000000000000000000" pitchFamily="2" charset="2"/>
              </a:rPr>
              <a:t> </a:t>
            </a:r>
            <a:r>
              <a:rPr lang="en-US" b="1" dirty="0" err="1">
                <a:sym typeface="Wingdings" panose="05000000000000000000" pitchFamily="2" charset="2"/>
              </a:rPr>
              <a:t>Lebenserfahrung</a:t>
            </a:r>
            <a:endParaRPr lang="en-US" b="1" kern="1200" dirty="0">
              <a:solidFill>
                <a:schemeClr val="tx1"/>
              </a:solidFill>
              <a:latin typeface="+mj-lt"/>
              <a:ea typeface="+mj-ea"/>
              <a:cs typeface="+mj-cs"/>
            </a:endParaRPr>
          </a:p>
        </p:txBody>
      </p:sp>
      <p:sp>
        <p:nvSpPr>
          <p:cNvPr id="3" name="Foliennummernplatzhalter 2">
            <a:extLst>
              <a:ext uri="{FF2B5EF4-FFF2-40B4-BE49-F238E27FC236}">
                <a16:creationId xmlns:a16="http://schemas.microsoft.com/office/drawing/2014/main" id="{B1146953-1ACF-409D-A9CB-93FAE2D989BE}"/>
              </a:ext>
            </a:extLst>
          </p:cNvPr>
          <p:cNvSpPr>
            <a:spLocks noGrp="1"/>
          </p:cNvSpPr>
          <p:nvPr>
            <p:ph type="sldNum" sz="quarter" idx="12"/>
          </p:nvPr>
        </p:nvSpPr>
        <p:spPr>
          <a:xfrm>
            <a:off x="10467444" y="6356350"/>
            <a:ext cx="886355" cy="365125"/>
          </a:xfrm>
        </p:spPr>
        <p:txBody>
          <a:bodyPr vert="horz" lIns="91440" tIns="45720" rIns="91440" bIns="45720" rtlCol="0" anchor="ctr">
            <a:normAutofit/>
          </a:bodyPr>
          <a:lstStyle/>
          <a:p>
            <a:pPr>
              <a:spcAft>
                <a:spcPts val="600"/>
              </a:spcAft>
            </a:pPr>
            <a:fld id="{B3A6FD99-38B0-4D1E-B35B-50D7F8A2ACA8}" type="slidenum">
              <a:rPr lang="en-US">
                <a:solidFill>
                  <a:srgbClr val="FFFFFF"/>
                </a:solidFill>
              </a:rPr>
              <a:pPr>
                <a:spcAft>
                  <a:spcPts val="600"/>
                </a:spcAft>
              </a:pPr>
              <a:t>10</a:t>
            </a:fld>
            <a:endParaRPr lang="en-US">
              <a:solidFill>
                <a:srgbClr val="FFFFFF"/>
              </a:solidFill>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83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68A78FD-E196-43E6-B8CA-98090A417EED}"/>
              </a:ext>
            </a:extLst>
          </p:cNvPr>
          <p:cNvSpPr>
            <a:spLocks noGrp="1"/>
          </p:cNvSpPr>
          <p:nvPr>
            <p:ph type="title"/>
          </p:nvPr>
        </p:nvSpPr>
        <p:spPr>
          <a:xfrm>
            <a:off x="635000" y="640823"/>
            <a:ext cx="3418659" cy="5583148"/>
          </a:xfrm>
        </p:spPr>
        <p:txBody>
          <a:bodyPr anchor="ctr">
            <a:normAutofit/>
          </a:bodyPr>
          <a:lstStyle/>
          <a:p>
            <a:r>
              <a:rPr lang="de-AT" sz="5000"/>
              <a:t>Verschulden – subjektive Tatseite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Inhaltsplatzhalter 3">
            <a:extLst>
              <a:ext uri="{FF2B5EF4-FFF2-40B4-BE49-F238E27FC236}">
                <a16:creationId xmlns:a16="http://schemas.microsoft.com/office/drawing/2014/main" id="{EED58129-2000-463F-BB66-CD6BF9AB7AEB}"/>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a:extLst>
              <a:ext uri="{FF2B5EF4-FFF2-40B4-BE49-F238E27FC236}">
                <a16:creationId xmlns:a16="http://schemas.microsoft.com/office/drawing/2014/main" id="{7CFB8E32-D881-4C93-83D0-8508E5246F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9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68A78FD-E196-43E6-B8CA-98090A417EED}"/>
              </a:ext>
            </a:extLst>
          </p:cNvPr>
          <p:cNvSpPr>
            <a:spLocks noGrp="1"/>
          </p:cNvSpPr>
          <p:nvPr>
            <p:ph type="title"/>
          </p:nvPr>
        </p:nvSpPr>
        <p:spPr>
          <a:xfrm>
            <a:off x="635000" y="640823"/>
            <a:ext cx="3418659" cy="5583148"/>
          </a:xfrm>
        </p:spPr>
        <p:txBody>
          <a:bodyPr anchor="ctr">
            <a:normAutofit/>
          </a:bodyPr>
          <a:lstStyle/>
          <a:p>
            <a:r>
              <a:rPr lang="de-AT" sz="5000" dirty="0"/>
              <a:t>Verschulden- Beweislast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Inhaltsplatzhalter 3">
            <a:extLst>
              <a:ext uri="{FF2B5EF4-FFF2-40B4-BE49-F238E27FC236}">
                <a16:creationId xmlns:a16="http://schemas.microsoft.com/office/drawing/2014/main" id="{EED58129-2000-463F-BB66-CD6BF9AB7AEB}"/>
              </a:ext>
            </a:extLst>
          </p:cNvPr>
          <p:cNvGraphicFramePr>
            <a:graphicFrameLocks noGrp="1"/>
          </p:cNvGraphicFramePr>
          <p:nvPr>
            <p:ph idx="1"/>
            <p:extLst>
              <p:ext uri="{D42A27DB-BD31-4B8C-83A1-F6EECF244321}">
                <p14:modId xmlns:p14="http://schemas.microsoft.com/office/powerpoint/2010/main" val="360200789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a:extLst>
              <a:ext uri="{FF2B5EF4-FFF2-40B4-BE49-F238E27FC236}">
                <a16:creationId xmlns:a16="http://schemas.microsoft.com/office/drawing/2014/main" id="{7CFB8E32-D881-4C93-83D0-8508E5246F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37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0FB95FB-FAE1-4AFB-9759-B0F38362A737}"/>
              </a:ext>
            </a:extLst>
          </p:cNvPr>
          <p:cNvSpPr>
            <a:spLocks noGrp="1"/>
          </p:cNvSpPr>
          <p:nvPr>
            <p:ph type="title"/>
          </p:nvPr>
        </p:nvSpPr>
        <p:spPr>
          <a:xfrm>
            <a:off x="444869" y="465092"/>
            <a:ext cx="5275993" cy="904163"/>
          </a:xfrm>
          <a:solidFill>
            <a:schemeClr val="accent4">
              <a:lumMod val="40000"/>
              <a:lumOff val="60000"/>
            </a:schemeClr>
          </a:solidFill>
        </p:spPr>
        <p:txBody>
          <a:bodyPr>
            <a:normAutofit/>
          </a:bodyPr>
          <a:lstStyle/>
          <a:p>
            <a:r>
              <a:rPr lang="de-AT" sz="2400" dirty="0"/>
              <a:t>Gehilfenhaftung - Haftung nicht nur für eigenes, </a:t>
            </a:r>
            <a:r>
              <a:rPr lang="de-AT" sz="2400" dirty="0" err="1"/>
              <a:t>sd</a:t>
            </a:r>
            <a:r>
              <a:rPr lang="de-AT" sz="2400" dirty="0"/>
              <a:t>. auch für fremdes Handeln?:</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Inhaltsplatzhalter 3">
            <a:extLst>
              <a:ext uri="{FF2B5EF4-FFF2-40B4-BE49-F238E27FC236}">
                <a16:creationId xmlns:a16="http://schemas.microsoft.com/office/drawing/2014/main" id="{D862B2F4-5940-432F-845F-6F8414A647B7}"/>
              </a:ext>
            </a:extLst>
          </p:cNvPr>
          <p:cNvGraphicFramePr>
            <a:graphicFrameLocks noGrp="1"/>
          </p:cNvGraphicFramePr>
          <p:nvPr>
            <p:ph idx="1"/>
            <p:extLst>
              <p:ext uri="{D42A27DB-BD31-4B8C-83A1-F6EECF244321}">
                <p14:modId xmlns:p14="http://schemas.microsoft.com/office/powerpoint/2010/main" val="342984954"/>
              </p:ext>
            </p:extLst>
          </p:nvPr>
        </p:nvGraphicFramePr>
        <p:xfrm>
          <a:off x="420153" y="2195737"/>
          <a:ext cx="7722026" cy="452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a:extLst>
              <a:ext uri="{FF2B5EF4-FFF2-40B4-BE49-F238E27FC236}">
                <a16:creationId xmlns:a16="http://schemas.microsoft.com/office/drawing/2014/main" id="{F2F20C0A-6D60-42B3-9566-9F707094D0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llipse 6">
            <a:extLst>
              <a:ext uri="{FF2B5EF4-FFF2-40B4-BE49-F238E27FC236}">
                <a16:creationId xmlns:a16="http://schemas.microsoft.com/office/drawing/2014/main" id="{A6E1404E-A470-407B-8DCD-8C8954E607EC}"/>
              </a:ext>
            </a:extLst>
          </p:cNvPr>
          <p:cNvSpPr/>
          <p:nvPr/>
        </p:nvSpPr>
        <p:spPr>
          <a:xfrm>
            <a:off x="7709188" y="1279682"/>
            <a:ext cx="3767812" cy="251104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816397"/>
              </a:avLst>
            </a:prstTxWarp>
            <a:noAutofit/>
          </a:bodyPr>
          <a:lstStyle/>
          <a:p>
            <a:pPr algn="ctr"/>
            <a:r>
              <a:rPr lang="de-AT" sz="2400" dirty="0">
                <a:ln w="0"/>
                <a:solidFill>
                  <a:schemeClr val="accent1"/>
                </a:solidFill>
                <a:effectLst>
                  <a:outerShdw blurRad="38100" dist="25400" dir="5400000" algn="ctr" rotWithShape="0">
                    <a:srgbClr val="6E747A">
                      <a:alpha val="43000"/>
                    </a:srgbClr>
                  </a:outerShdw>
                </a:effectLst>
              </a:rPr>
              <a:t>Haftungs-Sphäre des Geschäftsherrn</a:t>
            </a:r>
          </a:p>
        </p:txBody>
      </p:sp>
      <p:sp>
        <p:nvSpPr>
          <p:cNvPr id="8" name="Ellipse 7">
            <a:extLst>
              <a:ext uri="{FF2B5EF4-FFF2-40B4-BE49-F238E27FC236}">
                <a16:creationId xmlns:a16="http://schemas.microsoft.com/office/drawing/2014/main" id="{4C442E4D-3BC9-4331-B92B-3591C362AA2B}"/>
              </a:ext>
            </a:extLst>
          </p:cNvPr>
          <p:cNvSpPr/>
          <p:nvPr/>
        </p:nvSpPr>
        <p:spPr>
          <a:xfrm>
            <a:off x="9107405" y="3856689"/>
            <a:ext cx="1722782" cy="175327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de-AT" dirty="0">
                <a:ln w="12700"/>
                <a:solidFill>
                  <a:schemeClr val="accent2">
                    <a:lumMod val="75000"/>
                  </a:schemeClr>
                </a:solidFill>
                <a:effectLst>
                  <a:outerShdw blurRad="38100" dist="25400" dir="5400000" algn="ctr" rotWithShape="0">
                    <a:srgbClr val="6E747A">
                      <a:alpha val="43000"/>
                    </a:srgbClr>
                  </a:outerShdw>
                </a:effectLst>
              </a:rPr>
              <a:t>Haftungs-Sphäre des Gehilfen</a:t>
            </a:r>
          </a:p>
        </p:txBody>
      </p:sp>
      <p:sp>
        <p:nvSpPr>
          <p:cNvPr id="10" name="Textfeld 9">
            <a:extLst>
              <a:ext uri="{FF2B5EF4-FFF2-40B4-BE49-F238E27FC236}">
                <a16:creationId xmlns:a16="http://schemas.microsoft.com/office/drawing/2014/main" id="{BF7AA6F8-9799-4E05-95A0-D19B80D1ACE0}"/>
              </a:ext>
            </a:extLst>
          </p:cNvPr>
          <p:cNvSpPr txBox="1"/>
          <p:nvPr/>
        </p:nvSpPr>
        <p:spPr>
          <a:xfrm>
            <a:off x="9461606" y="4413324"/>
            <a:ext cx="1124463" cy="738664"/>
          </a:xfrm>
          <a:prstGeom prst="rect">
            <a:avLst/>
          </a:prstGeom>
          <a:noFill/>
        </p:spPr>
        <p:txBody>
          <a:bodyPr wrap="square" rtlCol="0">
            <a:spAutoFit/>
          </a:bodyPr>
          <a:lstStyle/>
          <a:p>
            <a:r>
              <a:rPr lang="de-AT" sz="1050" dirty="0"/>
              <a:t>Verschulden des Gehilfen, z.B. Mitarbeiter, Subunternehmer</a:t>
            </a:r>
          </a:p>
        </p:txBody>
      </p:sp>
      <p:sp>
        <p:nvSpPr>
          <p:cNvPr id="12" name="Textfeld 11">
            <a:extLst>
              <a:ext uri="{FF2B5EF4-FFF2-40B4-BE49-F238E27FC236}">
                <a16:creationId xmlns:a16="http://schemas.microsoft.com/office/drawing/2014/main" id="{B9B6CD39-E96E-460B-B590-DA5B846C7F96}"/>
              </a:ext>
            </a:extLst>
          </p:cNvPr>
          <p:cNvSpPr txBox="1"/>
          <p:nvPr/>
        </p:nvSpPr>
        <p:spPr>
          <a:xfrm>
            <a:off x="8919094" y="1977300"/>
            <a:ext cx="1780991" cy="954107"/>
          </a:xfrm>
          <a:prstGeom prst="rect">
            <a:avLst/>
          </a:prstGeom>
          <a:noFill/>
        </p:spPr>
        <p:txBody>
          <a:bodyPr wrap="square" rtlCol="0">
            <a:spAutoFit/>
          </a:bodyPr>
          <a:lstStyle/>
          <a:p>
            <a:r>
              <a:rPr lang="de-AT" sz="1400" dirty="0"/>
              <a:t>Geschäftsherr, er verursacht nicht selbst den Schaden, sondern sein Gehilfe</a:t>
            </a:r>
          </a:p>
        </p:txBody>
      </p:sp>
      <p:cxnSp>
        <p:nvCxnSpPr>
          <p:cNvPr id="16" name="Verbinder: gekrümmt 15">
            <a:extLst>
              <a:ext uri="{FF2B5EF4-FFF2-40B4-BE49-F238E27FC236}">
                <a16:creationId xmlns:a16="http://schemas.microsoft.com/office/drawing/2014/main" id="{243A72DA-D370-48C8-BCB3-A9C4408831DE}"/>
              </a:ext>
            </a:extLst>
          </p:cNvPr>
          <p:cNvCxnSpPr>
            <a:cxnSpLocks/>
            <a:stCxn id="8" idx="2"/>
          </p:cNvCxnSpPr>
          <p:nvPr/>
        </p:nvCxnSpPr>
        <p:spPr>
          <a:xfrm rot="10800000" flipH="1">
            <a:off x="9107404" y="2893258"/>
            <a:ext cx="457483" cy="1840069"/>
          </a:xfrm>
          <a:prstGeom prst="curvedConnector4">
            <a:avLst>
              <a:gd name="adj1" fmla="val -89944"/>
              <a:gd name="adj2" fmla="val 68214"/>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57B6C689-52C4-45C5-B3CC-1AA24F1073FB}"/>
              </a:ext>
            </a:extLst>
          </p:cNvPr>
          <p:cNvSpPr/>
          <p:nvPr/>
        </p:nvSpPr>
        <p:spPr>
          <a:xfrm rot="1410037">
            <a:off x="9587920" y="3445968"/>
            <a:ext cx="2466942" cy="461665"/>
          </a:xfrm>
          <a:prstGeom prst="rect">
            <a:avLst/>
          </a:prstGeom>
          <a:solidFill>
            <a:schemeClr val="accent4">
              <a:lumMod val="40000"/>
              <a:lumOff val="60000"/>
            </a:schemeClr>
          </a:solidFill>
        </p:spPr>
        <p:txBody>
          <a:bodyPr wrap="square" lIns="91440" tIns="45720" rIns="91440" bIns="45720">
            <a:spAutoFit/>
          </a:bodyPr>
          <a:lstStyle/>
          <a:p>
            <a:pPr algn="ctr"/>
            <a:r>
              <a:rPr lang="de-DE" sz="1200" b="1" dirty="0">
                <a:solidFill>
                  <a:schemeClr val="accent1"/>
                </a:solidFill>
              </a:rPr>
              <a:t>Zurechnung des Verschuldens des Gehilfen zum Geschäftsherrn?</a:t>
            </a:r>
          </a:p>
        </p:txBody>
      </p:sp>
    </p:spTree>
    <p:extLst>
      <p:ext uri="{BB962C8B-B14F-4D97-AF65-F5344CB8AC3E}">
        <p14:creationId xmlns:p14="http://schemas.microsoft.com/office/powerpoint/2010/main" val="18808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B3A2266-C766-4916-BC05-B14422CA92F1}"/>
              </a:ext>
            </a:extLst>
          </p:cNvPr>
          <p:cNvSpPr>
            <a:spLocks noGrp="1"/>
          </p:cNvSpPr>
          <p:nvPr>
            <p:ph type="title"/>
          </p:nvPr>
        </p:nvSpPr>
        <p:spPr>
          <a:xfrm>
            <a:off x="688743" y="838899"/>
            <a:ext cx="3200400" cy="3047704"/>
          </a:xfrm>
        </p:spPr>
        <p:txBody>
          <a:bodyPr>
            <a:normAutofit/>
          </a:bodyPr>
          <a:lstStyle/>
          <a:p>
            <a:r>
              <a:rPr lang="de-AT" sz="3700" dirty="0">
                <a:solidFill>
                  <a:srgbClr val="FFFFFF"/>
                </a:solidFill>
              </a:rPr>
              <a:t>Exkurs. Judikatur-Recherche zum Abschlussprüfer</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99A781CA-4BCA-4B1D-9F87-C2058FAA9277}"/>
              </a:ext>
            </a:extLst>
          </p:cNvPr>
          <p:cNvSpPr>
            <a:spLocks noGrp="1"/>
          </p:cNvSpPr>
          <p:nvPr>
            <p:ph idx="1"/>
          </p:nvPr>
        </p:nvSpPr>
        <p:spPr>
          <a:xfrm>
            <a:off x="4447308" y="591344"/>
            <a:ext cx="6906491" cy="5585619"/>
          </a:xfrm>
        </p:spPr>
        <p:txBody>
          <a:bodyPr anchor="ctr">
            <a:normAutofit fontScale="92500" lnSpcReduction="10000"/>
          </a:bodyPr>
          <a:lstStyle/>
          <a:p>
            <a:r>
              <a:rPr lang="de-AT" sz="1800" dirty="0"/>
              <a:t>Was könnten spannende rechtliche Fragen sein </a:t>
            </a:r>
            <a:r>
              <a:rPr lang="de-AT" sz="1800" dirty="0" err="1"/>
              <a:t>iZm</a:t>
            </a:r>
            <a:r>
              <a:rPr lang="de-AT" sz="1800" dirty="0"/>
              <a:t> der Haftung des Abschlussprüfers sein? Wir können uns z.B. fragen:</a:t>
            </a:r>
          </a:p>
          <a:p>
            <a:pPr lvl="1"/>
            <a:r>
              <a:rPr lang="de-AT" sz="1800" b="1" dirty="0"/>
              <a:t>Wer</a:t>
            </a:r>
            <a:r>
              <a:rPr lang="de-AT" sz="1800" dirty="0"/>
              <a:t> fällt überhaupt unter § 275 UGB? Nur der gesetzliche AP oder auch der AP bei freiwilliger Abschlussprüfung?</a:t>
            </a:r>
          </a:p>
          <a:p>
            <a:pPr lvl="1"/>
            <a:r>
              <a:rPr lang="de-AT" sz="1800" dirty="0"/>
              <a:t>Haftungsprivileg nach § 275 Abs 2 UGB – für welche Fälle von Verschulden gibt es eine </a:t>
            </a:r>
            <a:r>
              <a:rPr lang="de-AT" sz="1800" b="1" dirty="0"/>
              <a:t>Haftungshöchstgrenze</a:t>
            </a:r>
            <a:r>
              <a:rPr lang="de-AT" sz="1800" dirty="0"/>
              <a:t>?</a:t>
            </a:r>
          </a:p>
          <a:p>
            <a:pPr lvl="1"/>
            <a:r>
              <a:rPr lang="de-AT" sz="1800" dirty="0"/>
              <a:t>Haftungsprivileg des § 275 Abs 5 UGB: „</a:t>
            </a:r>
            <a:r>
              <a:rPr lang="de-DE" sz="1800" i="1" dirty="0"/>
              <a:t>Die Ansprüche aus diesen Vorschriften verjähren in fünf Jahren“</a:t>
            </a:r>
            <a:r>
              <a:rPr lang="de-AT" sz="1800" i="1" dirty="0"/>
              <a:t> </a:t>
            </a:r>
          </a:p>
          <a:p>
            <a:pPr lvl="2"/>
            <a:r>
              <a:rPr lang="de-AT" sz="1400" b="1" dirty="0"/>
              <a:t>Ab wann läuft </a:t>
            </a:r>
            <a:r>
              <a:rPr lang="de-AT" sz="1400" dirty="0"/>
              <a:t>diese </a:t>
            </a:r>
            <a:r>
              <a:rPr lang="de-AT" sz="1400" b="1" dirty="0"/>
              <a:t>5-Jahres Frist</a:t>
            </a:r>
            <a:r>
              <a:rPr lang="de-AT" sz="1400" dirty="0"/>
              <a:t>? Ab Ende der AP? Ab Entstehen des Schadens? Ab Kenntnis von Schaden und/oder Schädiger? Gesetz lässt einiges offen</a:t>
            </a:r>
          </a:p>
          <a:p>
            <a:pPr lvl="2"/>
            <a:r>
              <a:rPr lang="de-AT" sz="1400" i="1" dirty="0">
                <a:sym typeface="Wingdings" panose="05000000000000000000" pitchFamily="2" charset="2"/>
              </a:rPr>
              <a:t> </a:t>
            </a:r>
            <a:r>
              <a:rPr lang="de-AT" sz="1400" dirty="0"/>
              <a:t>Verjährung entgegen den allgemeinen Grundsätzen des § 1489 ABGB in 5 Jahren </a:t>
            </a:r>
            <a:r>
              <a:rPr lang="de-AT" sz="1400" b="1" dirty="0"/>
              <a:t>ab Entstehen des Schadens bei bloß fahrlässiger Schadensverursachung (</a:t>
            </a:r>
            <a:r>
              <a:rPr lang="de-AT" sz="1400" b="1" dirty="0" err="1"/>
              <a:t>lex</a:t>
            </a:r>
            <a:r>
              <a:rPr lang="de-AT" sz="1400" b="1" dirty="0"/>
              <a:t> specialis)</a:t>
            </a:r>
            <a:r>
              <a:rPr lang="de-AT" sz="1400" dirty="0"/>
              <a:t>. </a:t>
            </a:r>
          </a:p>
          <a:p>
            <a:pPr lvl="2"/>
            <a:r>
              <a:rPr lang="de-AT" sz="1400" dirty="0">
                <a:sym typeface="Wingdings" panose="05000000000000000000" pitchFamily="2" charset="2"/>
              </a:rPr>
              <a:t> </a:t>
            </a:r>
            <a:r>
              <a:rPr lang="de-AT" sz="1400" dirty="0"/>
              <a:t>Auch bei grober Fahrlässigkeit und Vorsatz? </a:t>
            </a:r>
            <a:r>
              <a:rPr lang="de-AT" sz="1400" dirty="0">
                <a:sym typeface="Wingdings" panose="05000000000000000000" pitchFamily="2" charset="2"/>
              </a:rPr>
              <a:t> </a:t>
            </a:r>
            <a:r>
              <a:rPr lang="de-AT" sz="1400" b="1" dirty="0">
                <a:sym typeface="Wingdings" panose="05000000000000000000" pitchFamily="2" charset="2"/>
              </a:rPr>
              <a:t>bei Vorsatz subjektive Frist, d.h. 5 Jahre ab Kenntnis von Schaden und Schädiger</a:t>
            </a:r>
            <a:r>
              <a:rPr lang="de-AT" sz="1400" dirty="0">
                <a:sym typeface="Wingdings" panose="05000000000000000000" pitchFamily="2" charset="2"/>
              </a:rPr>
              <a:t>. </a:t>
            </a:r>
          </a:p>
          <a:p>
            <a:pPr lvl="1"/>
            <a:r>
              <a:rPr lang="de-AT" sz="1800" dirty="0">
                <a:sym typeface="Wingdings" panose="05000000000000000000" pitchFamily="2" charset="2"/>
              </a:rPr>
              <a:t>Gilt das auch bei </a:t>
            </a:r>
            <a:r>
              <a:rPr lang="de-AT" sz="1800" b="1" dirty="0">
                <a:sym typeface="Wingdings" panose="05000000000000000000" pitchFamily="2" charset="2"/>
              </a:rPr>
              <a:t>deliktischer Haftung </a:t>
            </a:r>
            <a:r>
              <a:rPr lang="de-AT" sz="1800" dirty="0">
                <a:sym typeface="Wingdings" panose="05000000000000000000" pitchFamily="2" charset="2"/>
              </a:rPr>
              <a:t>oder kommt da § 1489 ABGB zur Geltung? z.B. bei Beteiligung an einer Bilanzfälschung?</a:t>
            </a:r>
          </a:p>
          <a:p>
            <a:pPr lvl="1"/>
            <a:r>
              <a:rPr lang="de-AT" sz="1800" dirty="0">
                <a:sym typeface="Wingdings" panose="05000000000000000000" pitchFamily="2" charset="2"/>
              </a:rPr>
              <a:t>Was gilt bei AP-Gesellschaften? -&gt; VBVG! -&gt;lange oder kurze Verjährung bei deliktischer Haftung einer Gesellschaft?</a:t>
            </a:r>
          </a:p>
          <a:p>
            <a:pPr lvl="1"/>
            <a:r>
              <a:rPr lang="de-AT" sz="1800" dirty="0">
                <a:sym typeface="Wingdings" panose="05000000000000000000" pitchFamily="2" charset="2"/>
              </a:rPr>
              <a:t>Steht §275 Abs 5 UGB neben einer allg. vertraglichen Haftung?</a:t>
            </a:r>
          </a:p>
          <a:p>
            <a:pPr lvl="1"/>
            <a:r>
              <a:rPr lang="de-AT" sz="1800" dirty="0">
                <a:sym typeface="Wingdings" panose="05000000000000000000" pitchFamily="2" charset="2"/>
              </a:rPr>
              <a:t>Verkürzung der Verjährungsfrist in den AAB? Relevant? Für wen? Nur für das Unternehmen oder auch für geschädigten Dritten, der aufgrund der Schutzwirkung zugunsten Dritter klagen kann?</a:t>
            </a:r>
          </a:p>
          <a:p>
            <a:pPr lvl="1"/>
            <a:endParaRPr lang="de-AT" sz="1500" dirty="0"/>
          </a:p>
        </p:txBody>
      </p:sp>
      <p:sp>
        <p:nvSpPr>
          <p:cNvPr id="4" name="Pfeil: nach unten 3">
            <a:extLst>
              <a:ext uri="{FF2B5EF4-FFF2-40B4-BE49-F238E27FC236}">
                <a16:creationId xmlns:a16="http://schemas.microsoft.com/office/drawing/2014/main" id="{33601479-27BA-48EC-AA00-84FEE9024A15}"/>
              </a:ext>
            </a:extLst>
          </p:cNvPr>
          <p:cNvSpPr/>
          <p:nvPr/>
        </p:nvSpPr>
        <p:spPr>
          <a:xfrm>
            <a:off x="838201" y="3758212"/>
            <a:ext cx="2576118" cy="2525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C7918ADF-64BB-4BFD-A63A-0CAC0FCEA137}"/>
              </a:ext>
            </a:extLst>
          </p:cNvPr>
          <p:cNvSpPr txBox="1"/>
          <p:nvPr/>
        </p:nvSpPr>
        <p:spPr>
          <a:xfrm>
            <a:off x="1499162" y="4318560"/>
            <a:ext cx="125419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Hier wird´s sophisticated!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Let´s</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start</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400" b="0" i="0" u="none" strike="noStrike" kern="1200" cap="none" spc="0" normalizeH="0" baseline="0" noProof="0" dirty="0" err="1">
                <a:ln>
                  <a:noFill/>
                </a:ln>
                <a:solidFill>
                  <a:prstClr val="black"/>
                </a:solidFill>
                <a:effectLst/>
                <a:uLnTx/>
                <a:uFillTx/>
                <a:latin typeface="Calibri" panose="020F0502020204030204"/>
                <a:ea typeface="+mn-ea"/>
                <a:cs typeface="+mn-cs"/>
              </a:rPr>
              <a:t>basics</a:t>
            </a:r>
            <a:r>
              <a:rPr kumimoji="0" lang="de-DE" sz="1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e-AT"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C25210BF-20D8-4388-96FD-935CD0AE60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09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18" name="Oval 1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Foliennummernplatzhalter 2">
            <a:extLst>
              <a:ext uri="{FF2B5EF4-FFF2-40B4-BE49-F238E27FC236}">
                <a16:creationId xmlns:a16="http://schemas.microsoft.com/office/drawing/2014/main" id="{D252E5F7-9570-4C2B-BC9B-F461C7130D1A}"/>
              </a:ext>
            </a:extLst>
          </p:cNvPr>
          <p:cNvSpPr>
            <a:spLocks noGrp="1"/>
          </p:cNvSpPr>
          <p:nvPr>
            <p:ph type="sldNum" sz="quarter" idx="12"/>
          </p:nvPr>
        </p:nvSpPr>
        <p:spPr>
          <a:xfrm>
            <a:off x="10389704" y="6356350"/>
            <a:ext cx="964096" cy="365125"/>
          </a:xfrm>
        </p:spPr>
        <p:txBody>
          <a:bodyPr vert="horz" lIns="91440" tIns="45720" rIns="91440" bIns="45720" rtlCol="0" anchor="ctr">
            <a:normAutofit/>
          </a:bodyPr>
          <a:lstStyle/>
          <a:p>
            <a:pPr>
              <a:spcAft>
                <a:spcPts val="600"/>
              </a:spcAft>
            </a:pPr>
            <a:fld id="{B3A6FD99-38B0-4D1E-B35B-50D7F8A2ACA8}"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sp>
        <p:nvSpPr>
          <p:cNvPr id="13" name="Textfeld 12">
            <a:extLst>
              <a:ext uri="{FF2B5EF4-FFF2-40B4-BE49-F238E27FC236}">
                <a16:creationId xmlns:a16="http://schemas.microsoft.com/office/drawing/2014/main" id="{E5FF4356-FD0F-444C-B818-FF6798AEB618}"/>
              </a:ext>
            </a:extLst>
          </p:cNvPr>
          <p:cNvSpPr txBox="1"/>
          <p:nvPr/>
        </p:nvSpPr>
        <p:spPr>
          <a:xfrm>
            <a:off x="5647413" y="354705"/>
            <a:ext cx="6192638" cy="5693866"/>
          </a:xfrm>
          <a:prstGeom prst="rect">
            <a:avLst/>
          </a:prstGeom>
          <a:noFill/>
          <a:ln w="28575">
            <a:solidFill>
              <a:schemeClr val="accent6"/>
            </a:solidFill>
          </a:ln>
        </p:spPr>
        <p:txBody>
          <a:bodyPr wrap="square" rtlCol="0">
            <a:spAutoFit/>
          </a:bodyPr>
          <a:lstStyle/>
          <a:p>
            <a:r>
              <a:rPr lang="de-DE" sz="1400" b="1" dirty="0"/>
              <a:t>§ 275 UGB:</a:t>
            </a:r>
          </a:p>
          <a:p>
            <a:r>
              <a:rPr lang="de-DE" sz="1400" dirty="0"/>
              <a:t>(2) Der Abschlussprüfer ist zur </a:t>
            </a:r>
            <a:r>
              <a:rPr lang="de-DE" sz="1400" b="1" dirty="0"/>
              <a:t>gewissenhaften und unparteiischen Prüfung </a:t>
            </a:r>
            <a:r>
              <a:rPr lang="de-DE" sz="1400" dirty="0"/>
              <a:t>verpflichtet. Verletzt er </a:t>
            </a:r>
            <a:r>
              <a:rPr lang="de-DE" sz="1400" b="1" dirty="0"/>
              <a:t>vorsätzlich oder fahrlässig </a:t>
            </a:r>
            <a:r>
              <a:rPr lang="de-DE" sz="1400" dirty="0"/>
              <a:t>diese Pflicht, so ist er </a:t>
            </a:r>
            <a:r>
              <a:rPr lang="de-DE" sz="1400" b="1" dirty="0"/>
              <a:t>der Gesellschaft </a:t>
            </a:r>
            <a:r>
              <a:rPr lang="de-DE" sz="1400" dirty="0"/>
              <a:t>und, wenn ein verbundenes Unternehmen geschädigt worden ist, auch diesem </a:t>
            </a:r>
            <a:r>
              <a:rPr lang="de-DE" sz="1400" b="1" dirty="0"/>
              <a:t>zum Ersatz </a:t>
            </a:r>
            <a:r>
              <a:rPr lang="de-DE" sz="1400" dirty="0"/>
              <a:t>des daraus entstehenden </a:t>
            </a:r>
            <a:r>
              <a:rPr lang="de-DE" sz="1400" b="1" dirty="0"/>
              <a:t>Schadens verpflichtet</a:t>
            </a:r>
            <a:r>
              <a:rPr lang="de-DE" sz="1400" dirty="0"/>
              <a:t>. Mehrere Abschlussprüfer haften als Gesamtschuldner. Die Ersatzpflicht ist </a:t>
            </a:r>
            <a:r>
              <a:rPr lang="de-DE" sz="1400" b="1" dirty="0"/>
              <a:t>bei Fahrlässigkeit</a:t>
            </a:r>
            <a:r>
              <a:rPr lang="de-DE" sz="1400" dirty="0"/>
              <a:t> bei der Prüfung einer </a:t>
            </a:r>
            <a:r>
              <a:rPr lang="de-DE" sz="1400" b="1" dirty="0"/>
              <a:t>kleinen oder mittelgroßen Gesellschaft </a:t>
            </a:r>
            <a:r>
              <a:rPr lang="de-DE" sz="1400" dirty="0"/>
              <a:t>(§ 221 Abs. 2) mit </a:t>
            </a:r>
            <a:r>
              <a:rPr lang="de-DE" sz="1400" b="1" dirty="0"/>
              <a:t>zwei Millionen Euro</a:t>
            </a:r>
            <a:r>
              <a:rPr lang="de-DE" sz="1400" dirty="0"/>
              <a:t>, bei Prüfung einer </a:t>
            </a:r>
            <a:r>
              <a:rPr lang="de-DE" sz="1400" b="1" dirty="0"/>
              <a:t>großen Gesellschaft </a:t>
            </a:r>
            <a:r>
              <a:rPr lang="de-DE" sz="1400" dirty="0"/>
              <a:t>(§ 221 Abs. 3) mit </a:t>
            </a:r>
            <a:r>
              <a:rPr lang="de-DE" sz="1400" b="1" dirty="0"/>
              <a:t>vier Millionen Euro</a:t>
            </a:r>
            <a:r>
              <a:rPr lang="de-DE" sz="1400" dirty="0"/>
              <a:t>, bei Prüfung einer </a:t>
            </a:r>
            <a:r>
              <a:rPr lang="de-DE" sz="1400" b="1" dirty="0"/>
              <a:t>großen Gesellschaft, bei der das Fünffache </a:t>
            </a:r>
            <a:r>
              <a:rPr lang="de-DE" sz="1400" dirty="0"/>
              <a:t>eines der in Euro ausgedrückten Größenmerkmale einer großen Gesellschaft überschritten wird, mit </a:t>
            </a:r>
            <a:r>
              <a:rPr lang="de-DE" sz="1400" b="1" dirty="0"/>
              <a:t>acht Millionen Euro </a:t>
            </a:r>
            <a:r>
              <a:rPr lang="de-DE" sz="1400" dirty="0"/>
              <a:t>und bei Prüfung einer </a:t>
            </a:r>
            <a:r>
              <a:rPr lang="de-DE" sz="1400" b="1" dirty="0"/>
              <a:t>großen Gesellschaft, bei der das Zehnfache </a:t>
            </a:r>
            <a:r>
              <a:rPr lang="de-DE" sz="1400" dirty="0"/>
              <a:t>eines der in Euro ausgedrückten Größenmerkmale einer großen Gesellschaft überschritten wird, mit </a:t>
            </a:r>
            <a:r>
              <a:rPr lang="de-DE" sz="1400" b="1" dirty="0"/>
              <a:t>zwölf Millionen Euro </a:t>
            </a:r>
            <a:r>
              <a:rPr lang="de-DE" sz="1400" dirty="0"/>
              <a:t>beschränkt; § 221 Abs. 4 bis 6 gilt sinngemäß. Diese Beschränkungen für eine Prüfung gelten auch, wenn an ihr mehrere Abschlussprüfer beteiligt gewesen oder mehrere zum Ersatz verpflichtende Handlungen begangen worden sind, und ohne Rücksicht darauf, ob andere Beteiligte vorsätzlich gehandelt haben. Sie gelten jedoch </a:t>
            </a:r>
            <a:r>
              <a:rPr lang="de-DE" sz="1400" b="1" dirty="0"/>
              <a:t>nicht für den Abschlussprüfer, der in Kenntnis oder in grob fahrlässiger Unkenntnis seiner Befangenheit oder Ausgeschlossenheit </a:t>
            </a:r>
            <a:r>
              <a:rPr lang="de-DE" sz="1400" dirty="0"/>
              <a:t>gehandelt hat.</a:t>
            </a:r>
          </a:p>
          <a:p>
            <a:r>
              <a:rPr lang="de-DE" sz="1400" dirty="0"/>
              <a:t>(3) Die Verpflichtung zur Verschwiegenheit besteht, wenn eine Prüfungsgesellschaft Abschlussprüfer ist, auch gegenüber dem Aufsichtsrat der Prüfungsgesellschaft und dessen Mitgliedern.</a:t>
            </a:r>
          </a:p>
          <a:p>
            <a:r>
              <a:rPr lang="de-DE" sz="1400" dirty="0"/>
              <a:t>(4) Die Ersatzpflicht nach diesen Vorschriften kann durch Vertrag weder ausgeschlossen noch beschränkt werden.</a:t>
            </a:r>
          </a:p>
          <a:p>
            <a:r>
              <a:rPr lang="de-DE" sz="1400" dirty="0"/>
              <a:t>(5) </a:t>
            </a:r>
            <a:r>
              <a:rPr lang="de-DE" sz="1400" b="1" dirty="0"/>
              <a:t>Die Ansprüche aus diesen Vorschriften verjähren in fünf Jahren.</a:t>
            </a:r>
          </a:p>
        </p:txBody>
      </p:sp>
      <p:sp>
        <p:nvSpPr>
          <p:cNvPr id="4" name="Textfeld 3">
            <a:extLst>
              <a:ext uri="{FF2B5EF4-FFF2-40B4-BE49-F238E27FC236}">
                <a16:creationId xmlns:a16="http://schemas.microsoft.com/office/drawing/2014/main" id="{5FE99402-6C26-4F93-9621-B86E1D015412}"/>
              </a:ext>
            </a:extLst>
          </p:cNvPr>
          <p:cNvSpPr txBox="1"/>
          <p:nvPr/>
        </p:nvSpPr>
        <p:spPr>
          <a:xfrm rot="20424760">
            <a:off x="896716" y="617337"/>
            <a:ext cx="2630321" cy="646331"/>
          </a:xfrm>
          <a:prstGeom prst="rect">
            <a:avLst/>
          </a:prstGeom>
          <a:solidFill>
            <a:schemeClr val="accent4"/>
          </a:solidFill>
          <a:ln w="19050">
            <a:solidFill>
              <a:schemeClr val="accent1"/>
            </a:solidFill>
          </a:ln>
        </p:spPr>
        <p:txBody>
          <a:bodyPr wrap="square" rtlCol="0">
            <a:spAutoFit/>
          </a:bodyPr>
          <a:lstStyle/>
          <a:p>
            <a:r>
              <a:rPr lang="de-AT" dirty="0"/>
              <a:t>§ 275 Abs 5 ist eine Lex specialis zu § 1489 ABGB</a:t>
            </a:r>
          </a:p>
        </p:txBody>
      </p:sp>
    </p:spTree>
    <p:extLst>
      <p:ext uri="{BB962C8B-B14F-4D97-AF65-F5344CB8AC3E}">
        <p14:creationId xmlns:p14="http://schemas.microsoft.com/office/powerpoint/2010/main" val="214463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 name="Foliennummernplatzhalter 2">
            <a:extLst>
              <a:ext uri="{FF2B5EF4-FFF2-40B4-BE49-F238E27FC236}">
                <a16:creationId xmlns:a16="http://schemas.microsoft.com/office/drawing/2014/main" id="{C1B9C9A8-E889-4906-9EFE-12257793D406}"/>
              </a:ext>
            </a:extLst>
          </p:cNvPr>
          <p:cNvSpPr>
            <a:spLocks noGrp="1"/>
          </p:cNvSpPr>
          <p:nvPr>
            <p:ph type="sldNum" sz="quarter" idx="12"/>
          </p:nvPr>
        </p:nvSpPr>
        <p:spPr>
          <a:xfrm>
            <a:off x="9853972" y="6356350"/>
            <a:ext cx="1499828" cy="365125"/>
          </a:xfrm>
        </p:spPr>
        <p:txBody>
          <a:bodyPr vert="horz" lIns="91440" tIns="45720" rIns="91440" bIns="45720" rtlCol="0" anchor="ctr">
            <a:normAutofit/>
          </a:bodyPr>
          <a:lstStyle/>
          <a:p>
            <a:pPr>
              <a:spcAft>
                <a:spcPts val="600"/>
              </a:spcAft>
            </a:pPr>
            <a:fld id="{B3A6FD99-38B0-4D1E-B35B-50D7F8A2ACA8}"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el 2">
            <a:extLst>
              <a:ext uri="{FF2B5EF4-FFF2-40B4-BE49-F238E27FC236}">
                <a16:creationId xmlns:a16="http://schemas.microsoft.com/office/drawing/2014/main" id="{1C68FED7-0418-40CA-8240-F8202104A2FB}"/>
              </a:ext>
            </a:extLst>
          </p:cNvPr>
          <p:cNvSpPr txBox="1">
            <a:spLocks/>
          </p:cNvSpPr>
          <p:nvPr/>
        </p:nvSpPr>
        <p:spPr>
          <a:xfrm>
            <a:off x="467361" y="1597517"/>
            <a:ext cx="5845712" cy="2884601"/>
          </a:xfrm>
          <a:prstGeom prst="rect">
            <a:avLst/>
          </a:prstGeom>
          <a:ln w="44450">
            <a:solidFill>
              <a:schemeClr val="accent6"/>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b="1" dirty="0">
                <a:latin typeface="+mn-lt"/>
              </a:rPr>
              <a:t>§ 1489 ABGB:</a:t>
            </a:r>
            <a:br>
              <a:rPr lang="de-DE" sz="1600" b="1" dirty="0">
                <a:latin typeface="+mn-lt"/>
              </a:rPr>
            </a:br>
            <a:r>
              <a:rPr lang="de-DE" sz="1600" dirty="0">
                <a:latin typeface="+mn-lt"/>
              </a:rPr>
              <a:t>Jede Entschädigungsklage ist in </a:t>
            </a:r>
            <a:r>
              <a:rPr lang="de-DE" sz="1600" b="1" dirty="0">
                <a:latin typeface="+mn-lt"/>
              </a:rPr>
              <a:t>drei Jahren </a:t>
            </a:r>
            <a:r>
              <a:rPr lang="de-DE" sz="1600" dirty="0">
                <a:latin typeface="+mn-lt"/>
              </a:rPr>
              <a:t>von der Zeit an verjährt, zu welcher der Schade und die Person des </a:t>
            </a:r>
            <a:r>
              <a:rPr lang="de-DE" sz="1600" dirty="0" err="1">
                <a:latin typeface="+mn-lt"/>
              </a:rPr>
              <a:t>Beschädigers</a:t>
            </a:r>
            <a:r>
              <a:rPr lang="de-DE" sz="1600" dirty="0">
                <a:latin typeface="+mn-lt"/>
              </a:rPr>
              <a:t> dem Beschädigten bekannt wurde, der Schade mag durch </a:t>
            </a:r>
            <a:r>
              <a:rPr lang="de-DE" sz="1600" b="1" dirty="0">
                <a:latin typeface="+mn-lt"/>
              </a:rPr>
              <a:t>Übertretung einer Vertragspflicht </a:t>
            </a:r>
            <a:r>
              <a:rPr lang="de-DE" sz="1600" dirty="0">
                <a:latin typeface="+mn-lt"/>
              </a:rPr>
              <a:t>oder </a:t>
            </a:r>
            <a:r>
              <a:rPr lang="de-DE" sz="1600" b="1" dirty="0">
                <a:latin typeface="+mn-lt"/>
              </a:rPr>
              <a:t>ohne Beziehung auf einen Vertrag verursacht </a:t>
            </a:r>
            <a:r>
              <a:rPr lang="de-DE" sz="1600" dirty="0">
                <a:latin typeface="+mn-lt"/>
              </a:rPr>
              <a:t>worden sein. Ist dem Beschädigten der Schade oder die Person des </a:t>
            </a:r>
            <a:r>
              <a:rPr lang="de-DE" sz="1600" dirty="0" err="1">
                <a:latin typeface="+mn-lt"/>
              </a:rPr>
              <a:t>Beschädigers</a:t>
            </a:r>
            <a:r>
              <a:rPr lang="de-DE" sz="1600" dirty="0">
                <a:latin typeface="+mn-lt"/>
              </a:rPr>
              <a:t> nicht bekannt geworden oder ist der Schade aus einer oder mehreren gerichtlich strafbaren Handlungen, die nur vorsätzlich begangen werden können und mit mehr als einjähriger Freiheitsstrafe bedroht sind, entstanden, so erlischt das Klagerecht nur nach dreißig Jahren.</a:t>
            </a:r>
            <a:br>
              <a:rPr lang="de-DE" sz="1600" dirty="0">
                <a:latin typeface="+mn-lt"/>
              </a:rPr>
            </a:br>
            <a:endParaRPr lang="en-US" sz="1600" dirty="0">
              <a:latin typeface="+mn-lt"/>
            </a:endParaRPr>
          </a:p>
        </p:txBody>
      </p:sp>
      <p:sp>
        <p:nvSpPr>
          <p:cNvPr id="4" name="Textfeld 3">
            <a:extLst>
              <a:ext uri="{FF2B5EF4-FFF2-40B4-BE49-F238E27FC236}">
                <a16:creationId xmlns:a16="http://schemas.microsoft.com/office/drawing/2014/main" id="{6006004E-BD2E-494D-B203-167956A26E12}"/>
              </a:ext>
            </a:extLst>
          </p:cNvPr>
          <p:cNvSpPr txBox="1"/>
          <p:nvPr/>
        </p:nvSpPr>
        <p:spPr>
          <a:xfrm>
            <a:off x="2318994" y="477998"/>
            <a:ext cx="4147794" cy="646331"/>
          </a:xfrm>
          <a:prstGeom prst="rect">
            <a:avLst/>
          </a:prstGeom>
          <a:solidFill>
            <a:schemeClr val="accent4"/>
          </a:solidFill>
          <a:ln w="31750">
            <a:solidFill>
              <a:schemeClr val="accent2"/>
            </a:solidFill>
          </a:ln>
        </p:spPr>
        <p:txBody>
          <a:bodyPr wrap="square" rtlCol="0">
            <a:spAutoFit/>
          </a:bodyPr>
          <a:lstStyle/>
          <a:p>
            <a:r>
              <a:rPr lang="de-AT" dirty="0"/>
              <a:t>§ 1489 ABGB regelt die allgemeine Verjährung zivilrechtlicher Ansprüche</a:t>
            </a:r>
          </a:p>
        </p:txBody>
      </p:sp>
    </p:spTree>
    <p:extLst>
      <p:ext uri="{BB962C8B-B14F-4D97-AF65-F5344CB8AC3E}">
        <p14:creationId xmlns:p14="http://schemas.microsoft.com/office/powerpoint/2010/main" val="80320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B4F6819E-ED5B-4BCD-A902-21F256C3E31D}"/>
              </a:ext>
            </a:extLst>
          </p:cNvPr>
          <p:cNvGraphicFramePr/>
          <p:nvPr>
            <p:extLst>
              <p:ext uri="{D42A27DB-BD31-4B8C-83A1-F6EECF244321}">
                <p14:modId xmlns:p14="http://schemas.microsoft.com/office/powerpoint/2010/main" val="2026404256"/>
              </p:ext>
            </p:extLst>
          </p:nvPr>
        </p:nvGraphicFramePr>
        <p:xfrm>
          <a:off x="243281" y="318781"/>
          <a:ext cx="11484528" cy="625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Geschweifte Klammer rechts 21">
            <a:extLst>
              <a:ext uri="{FF2B5EF4-FFF2-40B4-BE49-F238E27FC236}">
                <a16:creationId xmlns:a16="http://schemas.microsoft.com/office/drawing/2014/main" id="{D17B13BB-63C9-4CC7-8040-43C45003E053}"/>
              </a:ext>
            </a:extLst>
          </p:cNvPr>
          <p:cNvSpPr/>
          <p:nvPr/>
        </p:nvSpPr>
        <p:spPr>
          <a:xfrm>
            <a:off x="9658440" y="3280095"/>
            <a:ext cx="335559" cy="3011648"/>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feld 23">
            <a:extLst>
              <a:ext uri="{FF2B5EF4-FFF2-40B4-BE49-F238E27FC236}">
                <a16:creationId xmlns:a16="http://schemas.microsoft.com/office/drawing/2014/main" id="{F6C2BCC1-213A-486B-8CF0-A06E57319BA1}"/>
              </a:ext>
            </a:extLst>
          </p:cNvPr>
          <p:cNvSpPr txBox="1"/>
          <p:nvPr/>
        </p:nvSpPr>
        <p:spPr>
          <a:xfrm>
            <a:off x="10228043" y="4431976"/>
            <a:ext cx="1324105" cy="861774"/>
          </a:xfrm>
          <a:prstGeom prst="rect">
            <a:avLst/>
          </a:prstGeom>
          <a:solidFill>
            <a:schemeClr val="accent4"/>
          </a:solidFill>
          <a:ln>
            <a:solidFill>
              <a:schemeClr val="tx1"/>
            </a:solidFill>
          </a:ln>
          <a:effectLst>
            <a:softEdge rad="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Laut OGH gelten die Haftungsobergrenzen auch für geschädigte Dritte analog zu § 275 UGB</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hteck 32">
            <a:extLst>
              <a:ext uri="{FF2B5EF4-FFF2-40B4-BE49-F238E27FC236}">
                <a16:creationId xmlns:a16="http://schemas.microsoft.com/office/drawing/2014/main" id="{28D5BBA5-7D38-47F8-95B4-6286EBF8ADFB}"/>
              </a:ext>
            </a:extLst>
          </p:cNvPr>
          <p:cNvSpPr/>
          <p:nvPr/>
        </p:nvSpPr>
        <p:spPr>
          <a:xfrm>
            <a:off x="6594764" y="376319"/>
            <a:ext cx="1884218" cy="108065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Beginn und Frist Verjährung bei Ansprüchen Dritter?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5 Jahre analog § 275 UGB?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Oder 3 Jahre ab Kenntnis von Schaden + Schädiger?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Oder 30 Jahre absolute Verjährungsfrist ?</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5" name="Gerade Verbindung mit Pfeil 34">
            <a:extLst>
              <a:ext uri="{FF2B5EF4-FFF2-40B4-BE49-F238E27FC236}">
                <a16:creationId xmlns:a16="http://schemas.microsoft.com/office/drawing/2014/main" id="{2874C60E-6CA0-4D03-86E6-6798A249EFD9}"/>
              </a:ext>
            </a:extLst>
          </p:cNvPr>
          <p:cNvCxnSpPr>
            <a:cxnSpLocks/>
          </p:cNvCxnSpPr>
          <p:nvPr/>
        </p:nvCxnSpPr>
        <p:spPr>
          <a:xfrm flipV="1">
            <a:off x="5597237" y="1071419"/>
            <a:ext cx="1136072" cy="7447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Gewitterblitz 42">
            <a:extLst>
              <a:ext uri="{FF2B5EF4-FFF2-40B4-BE49-F238E27FC236}">
                <a16:creationId xmlns:a16="http://schemas.microsoft.com/office/drawing/2014/main" id="{1A4AB6F4-3A32-45CB-9DA6-8EABE5C1BBEA}"/>
              </a:ext>
            </a:extLst>
          </p:cNvPr>
          <p:cNvSpPr/>
          <p:nvPr/>
        </p:nvSpPr>
        <p:spPr>
          <a:xfrm rot="378525">
            <a:off x="352506" y="1119794"/>
            <a:ext cx="1347986" cy="2805916"/>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200" b="0" i="0" u="none" strike="noStrike" kern="1200" cap="none" spc="0" normalizeH="0" baseline="0" noProof="0" dirty="0">
              <a:ln>
                <a:noFill/>
              </a:ln>
              <a:solidFill>
                <a:srgbClr val="CC3300"/>
              </a:solidFill>
              <a:effectLst/>
              <a:uLnTx/>
              <a:uFillTx/>
              <a:latin typeface="Calibri" panose="020F0502020204030204"/>
              <a:ea typeface="+mn-ea"/>
              <a:cs typeface="+mn-cs"/>
            </a:endParaRPr>
          </a:p>
        </p:txBody>
      </p:sp>
      <p:sp>
        <p:nvSpPr>
          <p:cNvPr id="44" name="Textfeld 43">
            <a:extLst>
              <a:ext uri="{FF2B5EF4-FFF2-40B4-BE49-F238E27FC236}">
                <a16:creationId xmlns:a16="http://schemas.microsoft.com/office/drawing/2014/main" id="{0E5C1348-8290-4FBD-B82F-4D373B1E36F1}"/>
              </a:ext>
            </a:extLst>
          </p:cNvPr>
          <p:cNvSpPr txBox="1"/>
          <p:nvPr/>
        </p:nvSpPr>
        <p:spPr>
          <a:xfrm>
            <a:off x="296506" y="318781"/>
            <a:ext cx="39955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Abschlussprüfer und Haftung–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Der Blitz schlägt ein, was nun?</a:t>
            </a:r>
            <a:endParaRPr kumimoji="0" lang="de-A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oliennummernplatzhalter 45">
            <a:extLst>
              <a:ext uri="{FF2B5EF4-FFF2-40B4-BE49-F238E27FC236}">
                <a16:creationId xmlns:a16="http://schemas.microsoft.com/office/drawing/2014/main" id="{FA61BA80-ECD4-486E-9BAB-725648072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0" name="Grafik 59" descr="Erschöpftes Huhn">
            <a:extLst>
              <a:ext uri="{FF2B5EF4-FFF2-40B4-BE49-F238E27FC236}">
                <a16:creationId xmlns:a16="http://schemas.microsoft.com/office/drawing/2014/main" id="{BA48F22A-039F-4E34-8F5B-D9B5B1A48A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982" y="3142375"/>
            <a:ext cx="2053905" cy="2053905"/>
          </a:xfrm>
          <a:prstGeom prst="rect">
            <a:avLst/>
          </a:prstGeom>
        </p:spPr>
      </p:pic>
      <p:sp>
        <p:nvSpPr>
          <p:cNvPr id="61" name="Textfeld 60">
            <a:extLst>
              <a:ext uri="{FF2B5EF4-FFF2-40B4-BE49-F238E27FC236}">
                <a16:creationId xmlns:a16="http://schemas.microsoft.com/office/drawing/2014/main" id="{C523F15B-F46D-4AA7-B240-D03885784799}"/>
              </a:ext>
            </a:extLst>
          </p:cNvPr>
          <p:cNvSpPr txBox="1"/>
          <p:nvPr/>
        </p:nvSpPr>
        <p:spPr>
          <a:xfrm rot="1496501">
            <a:off x="9268471" y="360306"/>
            <a:ext cx="16970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Analogie in der Praxis…</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3" name="Grafik 62" descr="Erstauntes Huhn">
            <a:extLst>
              <a:ext uri="{FF2B5EF4-FFF2-40B4-BE49-F238E27FC236}">
                <a16:creationId xmlns:a16="http://schemas.microsoft.com/office/drawing/2014/main" id="{86AD0E14-C93C-4A11-8567-DEE7CCE09D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8102" y="600406"/>
            <a:ext cx="1301677" cy="1301677"/>
          </a:xfrm>
          <a:prstGeom prst="rect">
            <a:avLst/>
          </a:prstGeom>
        </p:spPr>
      </p:pic>
      <p:pic>
        <p:nvPicPr>
          <p:cNvPr id="65" name="Grafik 64" descr="Charmantes Huhn">
            <a:extLst>
              <a:ext uri="{FF2B5EF4-FFF2-40B4-BE49-F238E27FC236}">
                <a16:creationId xmlns:a16="http://schemas.microsoft.com/office/drawing/2014/main" id="{4EE2C19F-D9D5-43F1-9CEB-B44F006D13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9576" y="2481468"/>
            <a:ext cx="1431931" cy="1431931"/>
          </a:xfrm>
          <a:prstGeom prst="rect">
            <a:avLst/>
          </a:prstGeom>
        </p:spPr>
      </p:pic>
      <p:pic>
        <p:nvPicPr>
          <p:cNvPr id="69" name="Grafik 68" descr="Balkendiagramm mit Aufwärtstrend mit einfarbiger Füllung">
            <a:extLst>
              <a:ext uri="{FF2B5EF4-FFF2-40B4-BE49-F238E27FC236}">
                <a16:creationId xmlns:a16="http://schemas.microsoft.com/office/drawing/2014/main" id="{29A6AA06-A6B0-4886-A9C9-0471A15442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61992" y="3354332"/>
            <a:ext cx="662638" cy="662638"/>
          </a:xfrm>
          <a:prstGeom prst="rect">
            <a:avLst/>
          </a:prstGeom>
        </p:spPr>
      </p:pic>
      <p:pic>
        <p:nvPicPr>
          <p:cNvPr id="75" name="Grafik 74" descr="Ausrufezeichen mit einfarbiger Füllung">
            <a:extLst>
              <a:ext uri="{FF2B5EF4-FFF2-40B4-BE49-F238E27FC236}">
                <a16:creationId xmlns:a16="http://schemas.microsoft.com/office/drawing/2014/main" id="{19A0D129-146C-4C82-9D3F-46389FC3DF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979870">
            <a:off x="5925856" y="1695529"/>
            <a:ext cx="570493" cy="570493"/>
          </a:xfrm>
          <a:prstGeom prst="rect">
            <a:avLst/>
          </a:prstGeom>
        </p:spPr>
      </p:pic>
      <p:pic>
        <p:nvPicPr>
          <p:cNvPr id="77" name="Grafik 76" descr="Teufesgesichtskontur mit einfarbiger Füllung">
            <a:extLst>
              <a:ext uri="{FF2B5EF4-FFF2-40B4-BE49-F238E27FC236}">
                <a16:creationId xmlns:a16="http://schemas.microsoft.com/office/drawing/2014/main" id="{9838F055-CAAF-482F-9AE2-361A27A102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00737" y="5527599"/>
            <a:ext cx="443425" cy="443425"/>
          </a:xfrm>
          <a:prstGeom prst="rect">
            <a:avLst/>
          </a:prstGeom>
        </p:spPr>
      </p:pic>
      <p:pic>
        <p:nvPicPr>
          <p:cNvPr id="79" name="Grafik 78" descr="Benutzer mit einfarbiger Füllung">
            <a:extLst>
              <a:ext uri="{FF2B5EF4-FFF2-40B4-BE49-F238E27FC236}">
                <a16:creationId xmlns:a16="http://schemas.microsoft.com/office/drawing/2014/main" id="{3154AE51-38DF-4DAB-8352-5AB892AE30A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62803" y="868492"/>
            <a:ext cx="562572" cy="562572"/>
          </a:xfrm>
          <a:prstGeom prst="rect">
            <a:avLst/>
          </a:prstGeom>
        </p:spPr>
      </p:pic>
      <p:pic>
        <p:nvPicPr>
          <p:cNvPr id="3" name="Grafik 2">
            <a:extLst>
              <a:ext uri="{FF2B5EF4-FFF2-40B4-BE49-F238E27FC236}">
                <a16:creationId xmlns:a16="http://schemas.microsoft.com/office/drawing/2014/main" id="{AB0E6FA1-29F3-4674-B2FB-24D50D6A7FD1}"/>
              </a:ext>
            </a:extLst>
          </p:cNvPr>
          <p:cNvPicPr>
            <a:picLocks noChangeAspect="1"/>
          </p:cNvPicPr>
          <p:nvPr/>
        </p:nvPicPr>
        <p:blipFill>
          <a:blip r:embed="rId18"/>
          <a:stretch>
            <a:fillRect/>
          </a:stretch>
        </p:blipFill>
        <p:spPr>
          <a:xfrm rot="21443182">
            <a:off x="8516235" y="1762980"/>
            <a:ext cx="676437" cy="670846"/>
          </a:xfrm>
          <a:prstGeom prst="rect">
            <a:avLst/>
          </a:prstGeom>
        </p:spPr>
      </p:pic>
      <p:sp>
        <p:nvSpPr>
          <p:cNvPr id="19" name="Rechteck 18">
            <a:extLst>
              <a:ext uri="{FF2B5EF4-FFF2-40B4-BE49-F238E27FC236}">
                <a16:creationId xmlns:a16="http://schemas.microsoft.com/office/drawing/2014/main" id="{62D14139-EE25-4038-91AA-828A5A1C1EE9}"/>
              </a:ext>
            </a:extLst>
          </p:cNvPr>
          <p:cNvSpPr/>
          <p:nvPr/>
        </p:nvSpPr>
        <p:spPr>
          <a:xfrm>
            <a:off x="9999317" y="1966690"/>
            <a:ext cx="1884218" cy="199475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err="1">
                <a:ln>
                  <a:noFill/>
                </a:ln>
                <a:solidFill>
                  <a:prstClr val="black"/>
                </a:solidFill>
                <a:effectLst/>
                <a:uLnTx/>
                <a:uFillTx/>
                <a:latin typeface="Calibri" panose="020F0502020204030204"/>
                <a:ea typeface="+mn-ea"/>
                <a:cs typeface="+mn-cs"/>
              </a:rPr>
              <a:t>Grds</a:t>
            </a:r>
            <a:r>
              <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rPr>
              <a:t>. Gilt bei deliktischer Haftung §1489 Satz 2 Fall 2 ABGB – Verlängerung der Verjährungsfrist von 3 auf 30 Jahre auch für Verbände für ihre </a:t>
            </a:r>
            <a:r>
              <a:rPr kumimoji="0" lang="de-DE" sz="900" b="0" i="0" u="none" strike="noStrike" kern="1200" cap="none" spc="0" normalizeH="0" baseline="0" noProof="0" dirty="0" err="1">
                <a:ln>
                  <a:noFill/>
                </a:ln>
                <a:solidFill>
                  <a:prstClr val="black"/>
                </a:solidFill>
                <a:effectLst/>
                <a:uLnTx/>
                <a:uFillTx/>
                <a:latin typeface="Calibri" panose="020F0502020204030204"/>
                <a:ea typeface="+mn-ea"/>
                <a:cs typeface="+mn-cs"/>
              </a:rPr>
              <a:t>Repräsentantenhaftung</a:t>
            </a:r>
            <a:r>
              <a:rPr lang="de-DE" sz="900" dirty="0">
                <a:solidFill>
                  <a:prstClr val="black"/>
                </a:solidFill>
                <a:latin typeface="Calibri" panose="020F0502020204030204"/>
              </a:rPr>
              <a:t> – s. OGH v 15.3.2021,  6Ob 239/20w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rPr>
              <a:t>Problem: </a:t>
            </a:r>
            <a:r>
              <a:rPr lang="de-DE" sz="900" dirty="0">
                <a:solidFill>
                  <a:prstClr val="black"/>
                </a:solidFill>
                <a:latin typeface="Calibri" panose="020F0502020204030204"/>
              </a:rPr>
              <a:t>Geht § 275 UGB vor?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rPr>
              <a:t>Der OGH betont stark das Element einer Gleichheit im Unrecht – beide Fälle sind gleich wenig schutzwürdig, daher bei „normaler“ VBVG Haftung auch Anwendung der  30 Jahre</a:t>
            </a:r>
            <a:endParaRPr kumimoji="0" lang="de-AT"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79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CA598588-65AD-4156-B4FE-8C22A5F2CFF7}"/>
              </a:ext>
            </a:extLst>
          </p:cNvPr>
          <p:cNvGraphicFramePr/>
          <p:nvPr>
            <p:extLst>
              <p:ext uri="{D42A27DB-BD31-4B8C-83A1-F6EECF244321}">
                <p14:modId xmlns:p14="http://schemas.microsoft.com/office/powerpoint/2010/main" val="2922352914"/>
              </p:ext>
            </p:extLst>
          </p:nvPr>
        </p:nvGraphicFramePr>
        <p:xfrm>
          <a:off x="488425" y="402672"/>
          <a:ext cx="11214217" cy="6224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4C553EDC-EDFD-4643-A6A9-44002D0D38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Grafik 5" descr="Link mit einfarbiger Füllung">
            <a:extLst>
              <a:ext uri="{FF2B5EF4-FFF2-40B4-BE49-F238E27FC236}">
                <a16:creationId xmlns:a16="http://schemas.microsoft.com/office/drawing/2014/main" id="{7D159AA1-29B1-47E3-B264-2EE8F96691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08791" y="2298583"/>
            <a:ext cx="1177983" cy="1177983"/>
          </a:xfrm>
          <a:prstGeom prst="rect">
            <a:avLst/>
          </a:prstGeom>
        </p:spPr>
      </p:pic>
      <p:pic>
        <p:nvPicPr>
          <p:cNvPr id="8" name="Grafik 7" descr="Handschellen mit einfarbiger Füllung">
            <a:extLst>
              <a:ext uri="{FF2B5EF4-FFF2-40B4-BE49-F238E27FC236}">
                <a16:creationId xmlns:a16="http://schemas.microsoft.com/office/drawing/2014/main" id="{B624275F-5877-44A6-AE5E-F8A835B89F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01876" y="4940836"/>
            <a:ext cx="639147" cy="639147"/>
          </a:xfrm>
          <a:prstGeom prst="rect">
            <a:avLst/>
          </a:prstGeom>
        </p:spPr>
      </p:pic>
      <p:sp>
        <p:nvSpPr>
          <p:cNvPr id="9" name="Textfeld 8">
            <a:extLst>
              <a:ext uri="{FF2B5EF4-FFF2-40B4-BE49-F238E27FC236}">
                <a16:creationId xmlns:a16="http://schemas.microsoft.com/office/drawing/2014/main" id="{BD0443A7-A0F9-4B0A-8A65-62805587C93D}"/>
              </a:ext>
            </a:extLst>
          </p:cNvPr>
          <p:cNvSpPr txBox="1"/>
          <p:nvPr/>
        </p:nvSpPr>
        <p:spPr>
          <a:xfrm>
            <a:off x="2827174" y="2729757"/>
            <a:ext cx="16608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CC3300"/>
                </a:solidFill>
                <a:effectLst/>
                <a:uLnTx/>
                <a:uFillTx/>
                <a:latin typeface="Calibri" panose="020F0502020204030204"/>
                <a:ea typeface="+mn-ea"/>
                <a:cs typeface="+mn-cs"/>
              </a:rPr>
              <a:t>Analoge Anwendung des § 275 UGB auf Dritte</a:t>
            </a:r>
            <a:endParaRPr kumimoji="0" lang="de-AT" sz="1000" b="0" i="0" u="none" strike="noStrike" kern="1200" cap="none" spc="0" normalizeH="0" baseline="0" noProof="0" dirty="0">
              <a:ln>
                <a:noFill/>
              </a:ln>
              <a:solidFill>
                <a:srgbClr val="CC3300"/>
              </a:solidFill>
              <a:effectLst/>
              <a:uLnTx/>
              <a:uFillTx/>
              <a:latin typeface="Calibri" panose="020F0502020204030204"/>
              <a:ea typeface="+mn-ea"/>
              <a:cs typeface="+mn-cs"/>
            </a:endParaRPr>
          </a:p>
        </p:txBody>
      </p:sp>
      <p:pic>
        <p:nvPicPr>
          <p:cNvPr id="11" name="Grafik 10" descr="klingelnder Wecker mit einfarbiger Füllung">
            <a:extLst>
              <a:ext uri="{FF2B5EF4-FFF2-40B4-BE49-F238E27FC236}">
                <a16:creationId xmlns:a16="http://schemas.microsoft.com/office/drawing/2014/main" id="{0408F1A6-1305-473A-B166-51FE5287DE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01876" y="2090609"/>
            <a:ext cx="639148" cy="639148"/>
          </a:xfrm>
          <a:prstGeom prst="rect">
            <a:avLst/>
          </a:prstGeom>
        </p:spPr>
      </p:pic>
      <p:pic>
        <p:nvPicPr>
          <p:cNvPr id="15" name="Grafik 14" descr="Tic Tac Toe mit einfarbiger Füllung">
            <a:extLst>
              <a:ext uri="{FF2B5EF4-FFF2-40B4-BE49-F238E27FC236}">
                <a16:creationId xmlns:a16="http://schemas.microsoft.com/office/drawing/2014/main" id="{D68DEB08-486B-43A6-B823-D4E6DBD150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40945" y="3788229"/>
            <a:ext cx="510089" cy="510089"/>
          </a:xfrm>
          <a:prstGeom prst="rect">
            <a:avLst/>
          </a:prstGeom>
        </p:spPr>
      </p:pic>
      <p:sp>
        <p:nvSpPr>
          <p:cNvPr id="16" name="Textfeld 15">
            <a:extLst>
              <a:ext uri="{FF2B5EF4-FFF2-40B4-BE49-F238E27FC236}">
                <a16:creationId xmlns:a16="http://schemas.microsoft.com/office/drawing/2014/main" id="{BDD59D8A-2988-48B4-8425-869E620CAB41}"/>
              </a:ext>
            </a:extLst>
          </p:cNvPr>
          <p:cNvSpPr txBox="1"/>
          <p:nvPr/>
        </p:nvSpPr>
        <p:spPr>
          <a:xfrm>
            <a:off x="981512" y="654341"/>
            <a:ext cx="35065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Abschlussprüfer und Haftung aus dem Prüfungsvertrag</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Grafik 17" descr="Flehende Gesichtskontur mit einfarbiger Füllung">
            <a:extLst>
              <a:ext uri="{FF2B5EF4-FFF2-40B4-BE49-F238E27FC236}">
                <a16:creationId xmlns:a16="http://schemas.microsoft.com/office/drawing/2014/main" id="{DD6555CE-C01C-49B7-8456-5FCB5D70FAD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53284" y="4940836"/>
            <a:ext cx="639148" cy="639148"/>
          </a:xfrm>
          <a:prstGeom prst="rect">
            <a:avLst/>
          </a:prstGeom>
        </p:spPr>
      </p:pic>
      <p:pic>
        <p:nvPicPr>
          <p:cNvPr id="24" name="Grafik 23" descr="Reiches Huhn">
            <a:extLst>
              <a:ext uri="{FF2B5EF4-FFF2-40B4-BE49-F238E27FC236}">
                <a16:creationId xmlns:a16="http://schemas.microsoft.com/office/drawing/2014/main" id="{19CD5385-1256-4EF3-9AE1-86AE5D09C28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1470" y="2971001"/>
            <a:ext cx="1634455" cy="1634455"/>
          </a:xfrm>
          <a:prstGeom prst="rect">
            <a:avLst/>
          </a:prstGeom>
        </p:spPr>
      </p:pic>
      <p:pic>
        <p:nvPicPr>
          <p:cNvPr id="26" name="Grafik 25" descr="Nicht beeindrucktes Huhn">
            <a:extLst>
              <a:ext uri="{FF2B5EF4-FFF2-40B4-BE49-F238E27FC236}">
                <a16:creationId xmlns:a16="http://schemas.microsoft.com/office/drawing/2014/main" id="{08D396A6-5E3E-4DC1-87BD-68E6AEDE09E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97672" y="654341"/>
            <a:ext cx="1596705" cy="1596705"/>
          </a:xfrm>
          <a:prstGeom prst="rect">
            <a:avLst/>
          </a:prstGeom>
        </p:spPr>
      </p:pic>
      <p:sp>
        <p:nvSpPr>
          <p:cNvPr id="27" name="Textfeld 26">
            <a:extLst>
              <a:ext uri="{FF2B5EF4-FFF2-40B4-BE49-F238E27FC236}">
                <a16:creationId xmlns:a16="http://schemas.microsoft.com/office/drawing/2014/main" id="{7A722056-174E-4942-9FF6-EAA1FFBCA22B}"/>
              </a:ext>
            </a:extLst>
          </p:cNvPr>
          <p:cNvSpPr txBox="1"/>
          <p:nvPr/>
        </p:nvSpPr>
        <p:spPr>
          <a:xfrm>
            <a:off x="8276242" y="751459"/>
            <a:ext cx="20420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Merke: Anspruchsgrundlage ist nicht gleich Anspruchsgrundlage!!!</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 name="Grafik 35" descr="Notizen Machen Huhn">
            <a:extLst>
              <a:ext uri="{FF2B5EF4-FFF2-40B4-BE49-F238E27FC236}">
                <a16:creationId xmlns:a16="http://schemas.microsoft.com/office/drawing/2014/main" id="{05BF222D-731A-4218-8EA2-AEBE491EA7C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58140" y="4616904"/>
            <a:ext cx="1306140" cy="1306140"/>
          </a:xfrm>
          <a:prstGeom prst="rect">
            <a:avLst/>
          </a:prstGeom>
        </p:spPr>
      </p:pic>
    </p:spTree>
    <p:extLst>
      <p:ext uri="{BB962C8B-B14F-4D97-AF65-F5344CB8AC3E}">
        <p14:creationId xmlns:p14="http://schemas.microsoft.com/office/powerpoint/2010/main" val="195780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Ellipse 65">
            <a:extLst>
              <a:ext uri="{FF2B5EF4-FFF2-40B4-BE49-F238E27FC236}">
                <a16:creationId xmlns:a16="http://schemas.microsoft.com/office/drawing/2014/main" id="{24ED51C1-601D-4537-879E-9BA5EE1ED8CE}"/>
              </a:ext>
            </a:extLst>
          </p:cNvPr>
          <p:cNvSpPr/>
          <p:nvPr/>
        </p:nvSpPr>
        <p:spPr>
          <a:xfrm>
            <a:off x="4854584" y="2407187"/>
            <a:ext cx="1106615" cy="39883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75BABC1-7508-41AB-9010-B778E5F6C171}"/>
              </a:ext>
            </a:extLst>
          </p:cNvPr>
          <p:cNvSpPr>
            <a:spLocks noGrp="1"/>
          </p:cNvSpPr>
          <p:nvPr>
            <p:ph type="title"/>
          </p:nvPr>
        </p:nvSpPr>
        <p:spPr>
          <a:xfrm>
            <a:off x="617359" y="357061"/>
            <a:ext cx="11040412" cy="1325563"/>
          </a:xfrm>
        </p:spPr>
        <p:txBody>
          <a:bodyPr/>
          <a:lstStyle/>
          <a:p>
            <a:r>
              <a:rPr lang="de-DE" dirty="0"/>
              <a:t>Der Zeitstrahl schafft Ordnung in die Gedanken:</a:t>
            </a:r>
            <a:endParaRPr lang="de-AT" dirty="0"/>
          </a:p>
        </p:txBody>
      </p:sp>
      <p:sp>
        <p:nvSpPr>
          <p:cNvPr id="3" name="Foliennummernplatzhalter 2">
            <a:extLst>
              <a:ext uri="{FF2B5EF4-FFF2-40B4-BE49-F238E27FC236}">
                <a16:creationId xmlns:a16="http://schemas.microsoft.com/office/drawing/2014/main" id="{FB2E60DA-27D9-40FF-8EA2-26DEBABF4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Gerader Verbinder 4">
            <a:extLst>
              <a:ext uri="{FF2B5EF4-FFF2-40B4-BE49-F238E27FC236}">
                <a16:creationId xmlns:a16="http://schemas.microsoft.com/office/drawing/2014/main" id="{A702EC88-3E2B-4EB1-85B0-430B55DBE719}"/>
              </a:ext>
            </a:extLst>
          </p:cNvPr>
          <p:cNvCxnSpPr>
            <a:cxnSpLocks/>
          </p:cNvCxnSpPr>
          <p:nvPr/>
        </p:nvCxnSpPr>
        <p:spPr>
          <a:xfrm flipV="1">
            <a:off x="981512" y="4005420"/>
            <a:ext cx="10776379" cy="800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1CF4427D-19BA-40D4-8400-73058568C391}"/>
              </a:ext>
            </a:extLst>
          </p:cNvPr>
          <p:cNvCxnSpPr>
            <a:cxnSpLocks/>
          </p:cNvCxnSpPr>
          <p:nvPr/>
        </p:nvCxnSpPr>
        <p:spPr>
          <a:xfrm>
            <a:off x="1496291" y="3722255"/>
            <a:ext cx="1" cy="665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8672FA6-56F3-42DD-8DD8-D498C94B44F5}"/>
              </a:ext>
            </a:extLst>
          </p:cNvPr>
          <p:cNvCxnSpPr>
            <a:cxnSpLocks/>
          </p:cNvCxnSpPr>
          <p:nvPr/>
        </p:nvCxnSpPr>
        <p:spPr>
          <a:xfrm>
            <a:off x="3620653" y="3722255"/>
            <a:ext cx="1" cy="665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953F4C30-7A85-403C-8DFD-3D595C4461B1}"/>
              </a:ext>
            </a:extLst>
          </p:cNvPr>
          <p:cNvCxnSpPr>
            <a:cxnSpLocks/>
          </p:cNvCxnSpPr>
          <p:nvPr/>
        </p:nvCxnSpPr>
        <p:spPr>
          <a:xfrm>
            <a:off x="9255993" y="3672912"/>
            <a:ext cx="1" cy="66501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D855273-AFF5-4F83-B2CB-B0DB159F3E5F}"/>
              </a:ext>
            </a:extLst>
          </p:cNvPr>
          <p:cNvSpPr txBox="1"/>
          <p:nvPr/>
        </p:nvSpPr>
        <p:spPr>
          <a:xfrm>
            <a:off x="981512" y="4441964"/>
            <a:ext cx="14783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Schadenseintritt, z.B. Kauf Wertpapiere = Beginn der objektiven Verjährungsfrist</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Gerader Verbinder 25">
            <a:extLst>
              <a:ext uri="{FF2B5EF4-FFF2-40B4-BE49-F238E27FC236}">
                <a16:creationId xmlns:a16="http://schemas.microsoft.com/office/drawing/2014/main" id="{958395A4-7812-4643-B604-413CB0B0262E}"/>
              </a:ext>
            </a:extLst>
          </p:cNvPr>
          <p:cNvCxnSpPr>
            <a:cxnSpLocks/>
          </p:cNvCxnSpPr>
          <p:nvPr/>
        </p:nvCxnSpPr>
        <p:spPr>
          <a:xfrm>
            <a:off x="5735773" y="3687544"/>
            <a:ext cx="1" cy="66501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63B3D86D-D8D8-4AF6-915B-D9184B83BFD9}"/>
              </a:ext>
            </a:extLst>
          </p:cNvPr>
          <p:cNvSpPr txBox="1"/>
          <p:nvPr/>
        </p:nvSpPr>
        <p:spPr>
          <a:xfrm>
            <a:off x="1228438" y="3426692"/>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1.1.2015</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feld 30">
            <a:extLst>
              <a:ext uri="{FF2B5EF4-FFF2-40B4-BE49-F238E27FC236}">
                <a16:creationId xmlns:a16="http://schemas.microsoft.com/office/drawing/2014/main" id="{49EB184B-8D9A-4CBD-9D04-E40E0FAAA569}"/>
              </a:ext>
            </a:extLst>
          </p:cNvPr>
          <p:cNvSpPr txBox="1"/>
          <p:nvPr/>
        </p:nvSpPr>
        <p:spPr>
          <a:xfrm>
            <a:off x="3255817" y="3426692"/>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30.4.2016</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feld 31">
            <a:extLst>
              <a:ext uri="{FF2B5EF4-FFF2-40B4-BE49-F238E27FC236}">
                <a16:creationId xmlns:a16="http://schemas.microsoft.com/office/drawing/2014/main" id="{A2738394-E51C-45DE-9693-906F24E4E173}"/>
              </a:ext>
            </a:extLst>
          </p:cNvPr>
          <p:cNvSpPr txBox="1"/>
          <p:nvPr/>
        </p:nvSpPr>
        <p:spPr>
          <a:xfrm>
            <a:off x="5407893" y="3426692"/>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1.1.2018</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feld 32">
            <a:extLst>
              <a:ext uri="{FF2B5EF4-FFF2-40B4-BE49-F238E27FC236}">
                <a16:creationId xmlns:a16="http://schemas.microsoft.com/office/drawing/2014/main" id="{E908AC71-7143-4863-B14B-2B07AD9FF578}"/>
              </a:ext>
            </a:extLst>
          </p:cNvPr>
          <p:cNvSpPr txBox="1"/>
          <p:nvPr/>
        </p:nvSpPr>
        <p:spPr>
          <a:xfrm>
            <a:off x="7559969" y="3426691"/>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1.1.2020</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4" name="Gerader Verbinder 33">
            <a:extLst>
              <a:ext uri="{FF2B5EF4-FFF2-40B4-BE49-F238E27FC236}">
                <a16:creationId xmlns:a16="http://schemas.microsoft.com/office/drawing/2014/main" id="{C5D02E8C-F41A-41C0-B2FB-5185A7C543E7}"/>
              </a:ext>
            </a:extLst>
          </p:cNvPr>
          <p:cNvCxnSpPr>
            <a:cxnSpLocks/>
          </p:cNvCxnSpPr>
          <p:nvPr/>
        </p:nvCxnSpPr>
        <p:spPr>
          <a:xfrm>
            <a:off x="7869375" y="3672912"/>
            <a:ext cx="1" cy="66501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F1466C1-02FC-41C7-A8CE-FC82BC00BA50}"/>
              </a:ext>
            </a:extLst>
          </p:cNvPr>
          <p:cNvSpPr txBox="1"/>
          <p:nvPr/>
        </p:nvSpPr>
        <p:spPr>
          <a:xfrm>
            <a:off x="8891157" y="3417553"/>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30.4.2021</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Gerader Verbinder 36">
            <a:extLst>
              <a:ext uri="{FF2B5EF4-FFF2-40B4-BE49-F238E27FC236}">
                <a16:creationId xmlns:a16="http://schemas.microsoft.com/office/drawing/2014/main" id="{1DFBC6BC-0773-465C-8227-E414FBC4D12A}"/>
              </a:ext>
            </a:extLst>
          </p:cNvPr>
          <p:cNvCxnSpPr>
            <a:cxnSpLocks/>
          </p:cNvCxnSpPr>
          <p:nvPr/>
        </p:nvCxnSpPr>
        <p:spPr>
          <a:xfrm>
            <a:off x="6830872" y="3672912"/>
            <a:ext cx="1" cy="66501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5C8ADD52-D157-4315-A009-8C5E7D8F785F}"/>
              </a:ext>
            </a:extLst>
          </p:cNvPr>
          <p:cNvSpPr txBox="1"/>
          <p:nvPr/>
        </p:nvSpPr>
        <p:spPr>
          <a:xfrm>
            <a:off x="6474108" y="3426691"/>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30.4.2019</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9" name="Gerader Verbinder 38">
            <a:extLst>
              <a:ext uri="{FF2B5EF4-FFF2-40B4-BE49-F238E27FC236}">
                <a16:creationId xmlns:a16="http://schemas.microsoft.com/office/drawing/2014/main" id="{48B514F5-401C-45F2-A789-7E65BE6EC217}"/>
              </a:ext>
            </a:extLst>
          </p:cNvPr>
          <p:cNvCxnSpPr>
            <a:cxnSpLocks/>
          </p:cNvCxnSpPr>
          <p:nvPr/>
        </p:nvCxnSpPr>
        <p:spPr>
          <a:xfrm>
            <a:off x="10569715" y="3659765"/>
            <a:ext cx="1" cy="66501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feld 39">
            <a:extLst>
              <a:ext uri="{FF2B5EF4-FFF2-40B4-BE49-F238E27FC236}">
                <a16:creationId xmlns:a16="http://schemas.microsoft.com/office/drawing/2014/main" id="{82C17CD1-71BD-4430-8588-F7F53C133D85}"/>
              </a:ext>
            </a:extLst>
          </p:cNvPr>
          <p:cNvSpPr txBox="1"/>
          <p:nvPr/>
        </p:nvSpPr>
        <p:spPr>
          <a:xfrm>
            <a:off x="10233890" y="3426691"/>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1.1.2045</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2" name="Gerader Verbinder 41">
            <a:extLst>
              <a:ext uri="{FF2B5EF4-FFF2-40B4-BE49-F238E27FC236}">
                <a16:creationId xmlns:a16="http://schemas.microsoft.com/office/drawing/2014/main" id="{A5E2B2F4-4259-4F9B-92E4-2727D467E9AE}"/>
              </a:ext>
            </a:extLst>
          </p:cNvPr>
          <p:cNvCxnSpPr>
            <a:cxnSpLocks/>
          </p:cNvCxnSpPr>
          <p:nvPr/>
        </p:nvCxnSpPr>
        <p:spPr>
          <a:xfrm>
            <a:off x="11557648" y="3659765"/>
            <a:ext cx="1" cy="665018"/>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0DE79242-E501-4BD1-9DEF-9F2BC8CF6AEA}"/>
              </a:ext>
            </a:extLst>
          </p:cNvPr>
          <p:cNvSpPr txBox="1"/>
          <p:nvPr/>
        </p:nvSpPr>
        <p:spPr>
          <a:xfrm>
            <a:off x="11192812" y="3413544"/>
            <a:ext cx="729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30.4.2046</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Geschweifte Klammer rechts 45">
            <a:extLst>
              <a:ext uri="{FF2B5EF4-FFF2-40B4-BE49-F238E27FC236}">
                <a16:creationId xmlns:a16="http://schemas.microsoft.com/office/drawing/2014/main" id="{97A92B08-B7D5-4386-B202-E89D00B17612}"/>
              </a:ext>
            </a:extLst>
          </p:cNvPr>
          <p:cNvSpPr/>
          <p:nvPr/>
        </p:nvSpPr>
        <p:spPr>
          <a:xfrm rot="16200000">
            <a:off x="3380581" y="1156035"/>
            <a:ext cx="480139" cy="4225628"/>
          </a:xfrm>
          <a:prstGeom prst="rightBrace">
            <a:avLst>
              <a:gd name="adj1" fmla="val 8333"/>
              <a:gd name="adj2" fmla="val 50437"/>
            </a:avLst>
          </a:prstGeom>
          <a:ln w="15875">
            <a:solidFill>
              <a:srgbClr val="FF66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Geschweifte Klammer rechts 46">
            <a:extLst>
              <a:ext uri="{FF2B5EF4-FFF2-40B4-BE49-F238E27FC236}">
                <a16:creationId xmlns:a16="http://schemas.microsoft.com/office/drawing/2014/main" id="{4A80E53B-ADA0-4D7B-8D58-F24346821E17}"/>
              </a:ext>
            </a:extLst>
          </p:cNvPr>
          <p:cNvSpPr/>
          <p:nvPr/>
        </p:nvSpPr>
        <p:spPr>
          <a:xfrm rot="5400000">
            <a:off x="4997454" y="3109874"/>
            <a:ext cx="456614" cy="3210221"/>
          </a:xfrm>
          <a:prstGeom prst="rightBrace">
            <a:avLst/>
          </a:prstGeom>
          <a:ln w="15875">
            <a:solidFill>
              <a:srgbClr val="FF66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eschweifte Klammer rechts 47">
            <a:extLst>
              <a:ext uri="{FF2B5EF4-FFF2-40B4-BE49-F238E27FC236}">
                <a16:creationId xmlns:a16="http://schemas.microsoft.com/office/drawing/2014/main" id="{DD919641-76EA-452A-8900-24128FCAB82C}"/>
              </a:ext>
            </a:extLst>
          </p:cNvPr>
          <p:cNvSpPr/>
          <p:nvPr/>
        </p:nvSpPr>
        <p:spPr>
          <a:xfrm rot="16200000">
            <a:off x="3992107" y="-379206"/>
            <a:ext cx="1392999" cy="6361540"/>
          </a:xfrm>
          <a:prstGeom prst="righ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eschweifte Klammer rechts 48">
            <a:extLst>
              <a:ext uri="{FF2B5EF4-FFF2-40B4-BE49-F238E27FC236}">
                <a16:creationId xmlns:a16="http://schemas.microsoft.com/office/drawing/2014/main" id="{41A1BE6E-7ADC-4E95-A0BF-FC529F86E639}"/>
              </a:ext>
            </a:extLst>
          </p:cNvPr>
          <p:cNvSpPr/>
          <p:nvPr/>
        </p:nvSpPr>
        <p:spPr>
          <a:xfrm rot="5400000">
            <a:off x="5570058" y="2431999"/>
            <a:ext cx="1712363" cy="5620246"/>
          </a:xfrm>
          <a:prstGeom prst="righ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eschweifte Klammer rechts 49">
            <a:extLst>
              <a:ext uri="{FF2B5EF4-FFF2-40B4-BE49-F238E27FC236}">
                <a16:creationId xmlns:a16="http://schemas.microsoft.com/office/drawing/2014/main" id="{697B4FDF-6C8A-4C93-A985-04F34066C29E}"/>
              </a:ext>
            </a:extLst>
          </p:cNvPr>
          <p:cNvSpPr/>
          <p:nvPr/>
        </p:nvSpPr>
        <p:spPr>
          <a:xfrm rot="16200000">
            <a:off x="4939729" y="-2186813"/>
            <a:ext cx="2170536" cy="9085122"/>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eschweifte Klammer rechts 50">
            <a:extLst>
              <a:ext uri="{FF2B5EF4-FFF2-40B4-BE49-F238E27FC236}">
                <a16:creationId xmlns:a16="http://schemas.microsoft.com/office/drawing/2014/main" id="{62F6C761-FFEC-4197-B437-817FFBAF457C}"/>
              </a:ext>
            </a:extLst>
          </p:cNvPr>
          <p:cNvSpPr/>
          <p:nvPr/>
        </p:nvSpPr>
        <p:spPr>
          <a:xfrm rot="5400000">
            <a:off x="6741933" y="1728791"/>
            <a:ext cx="1712366" cy="7919063"/>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Textfeld 51">
            <a:extLst>
              <a:ext uri="{FF2B5EF4-FFF2-40B4-BE49-F238E27FC236}">
                <a16:creationId xmlns:a16="http://schemas.microsoft.com/office/drawing/2014/main" id="{5FDB28B1-D4F8-40DC-B1F4-FD4915C44ED9}"/>
              </a:ext>
            </a:extLst>
          </p:cNvPr>
          <p:cNvSpPr txBox="1"/>
          <p:nvPr/>
        </p:nvSpPr>
        <p:spPr>
          <a:xfrm>
            <a:off x="7727257" y="6008017"/>
            <a:ext cx="11603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30 Jahre?</a:t>
            </a:r>
            <a:endParaRPr kumimoji="0" lang="de-A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3" name="Textfeld 52">
            <a:extLst>
              <a:ext uri="{FF2B5EF4-FFF2-40B4-BE49-F238E27FC236}">
                <a16:creationId xmlns:a16="http://schemas.microsoft.com/office/drawing/2014/main" id="{47D6CA82-0088-435F-A9A5-3C5720460010}"/>
              </a:ext>
            </a:extLst>
          </p:cNvPr>
          <p:cNvSpPr txBox="1"/>
          <p:nvPr/>
        </p:nvSpPr>
        <p:spPr>
          <a:xfrm>
            <a:off x="6098309" y="1594150"/>
            <a:ext cx="11603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30 Jahre?</a:t>
            </a:r>
            <a:endParaRPr kumimoji="0" lang="de-AT"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4" name="Textfeld 53">
            <a:extLst>
              <a:ext uri="{FF2B5EF4-FFF2-40B4-BE49-F238E27FC236}">
                <a16:creationId xmlns:a16="http://schemas.microsoft.com/office/drawing/2014/main" id="{43D2BC3B-9272-484E-8157-ED7C781105A0}"/>
              </a:ext>
            </a:extLst>
          </p:cNvPr>
          <p:cNvSpPr txBox="1"/>
          <p:nvPr/>
        </p:nvSpPr>
        <p:spPr>
          <a:xfrm>
            <a:off x="4954596" y="2412795"/>
            <a:ext cx="1034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Calibri" panose="020F0502020204030204"/>
                <a:ea typeface="+mn-ea"/>
                <a:cs typeface="+mn-cs"/>
              </a:rPr>
              <a:t>5 Jahre?</a:t>
            </a:r>
            <a:endParaRPr kumimoji="0" lang="de-AT"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55" name="Textfeld 54">
            <a:extLst>
              <a:ext uri="{FF2B5EF4-FFF2-40B4-BE49-F238E27FC236}">
                <a16:creationId xmlns:a16="http://schemas.microsoft.com/office/drawing/2014/main" id="{830BDC21-9938-4692-97B1-B3D3C89A0E23}"/>
              </a:ext>
            </a:extLst>
          </p:cNvPr>
          <p:cNvSpPr txBox="1"/>
          <p:nvPr/>
        </p:nvSpPr>
        <p:spPr>
          <a:xfrm>
            <a:off x="6557824" y="5288754"/>
            <a:ext cx="1034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Calibri" panose="020F0502020204030204"/>
                <a:ea typeface="+mn-ea"/>
                <a:cs typeface="+mn-cs"/>
              </a:rPr>
              <a:t>5 Jahre?</a:t>
            </a:r>
            <a:endParaRPr kumimoji="0" lang="de-AT"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56" name="Textfeld 55">
            <a:extLst>
              <a:ext uri="{FF2B5EF4-FFF2-40B4-BE49-F238E27FC236}">
                <a16:creationId xmlns:a16="http://schemas.microsoft.com/office/drawing/2014/main" id="{EEE0D146-EFE0-4829-9A98-98B17862A5CF}"/>
              </a:ext>
            </a:extLst>
          </p:cNvPr>
          <p:cNvSpPr txBox="1"/>
          <p:nvPr/>
        </p:nvSpPr>
        <p:spPr>
          <a:xfrm>
            <a:off x="5407892" y="4714984"/>
            <a:ext cx="10662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66FF"/>
                </a:solidFill>
                <a:effectLst/>
                <a:uLnTx/>
                <a:uFillTx/>
                <a:latin typeface="Calibri" panose="020F0502020204030204"/>
                <a:ea typeface="+mn-ea"/>
                <a:cs typeface="+mn-cs"/>
              </a:rPr>
              <a:t>3 Jahre?</a:t>
            </a:r>
            <a:endParaRPr kumimoji="0" lang="de-AT" sz="1800" b="0" i="0" u="none" strike="noStrike" kern="1200" cap="none" spc="0" normalizeH="0" baseline="0" noProof="0" dirty="0">
              <a:ln>
                <a:noFill/>
              </a:ln>
              <a:solidFill>
                <a:srgbClr val="FF66FF"/>
              </a:solidFill>
              <a:effectLst/>
              <a:uLnTx/>
              <a:uFillTx/>
              <a:latin typeface="Calibri" panose="020F0502020204030204"/>
              <a:ea typeface="+mn-ea"/>
              <a:cs typeface="+mn-cs"/>
            </a:endParaRPr>
          </a:p>
        </p:txBody>
      </p:sp>
      <p:sp>
        <p:nvSpPr>
          <p:cNvPr id="57" name="Textfeld 56">
            <a:extLst>
              <a:ext uri="{FF2B5EF4-FFF2-40B4-BE49-F238E27FC236}">
                <a16:creationId xmlns:a16="http://schemas.microsoft.com/office/drawing/2014/main" id="{02602212-533A-4E74-B11E-44AB6B703753}"/>
              </a:ext>
            </a:extLst>
          </p:cNvPr>
          <p:cNvSpPr txBox="1"/>
          <p:nvPr/>
        </p:nvSpPr>
        <p:spPr>
          <a:xfrm>
            <a:off x="3867726" y="2879690"/>
            <a:ext cx="1034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66FF"/>
                </a:solidFill>
                <a:effectLst/>
                <a:uLnTx/>
                <a:uFillTx/>
                <a:latin typeface="Calibri" panose="020F0502020204030204"/>
                <a:ea typeface="+mn-ea"/>
                <a:cs typeface="+mn-cs"/>
              </a:rPr>
              <a:t>3 Jahre?</a:t>
            </a:r>
            <a:endParaRPr kumimoji="0" lang="de-AT" sz="1800" b="0" i="0" u="none" strike="noStrike" kern="1200" cap="none" spc="0" normalizeH="0" baseline="0" noProof="0" dirty="0">
              <a:ln>
                <a:noFill/>
              </a:ln>
              <a:solidFill>
                <a:srgbClr val="FF66FF"/>
              </a:solidFill>
              <a:effectLst/>
              <a:uLnTx/>
              <a:uFillTx/>
              <a:latin typeface="Calibri" panose="020F0502020204030204"/>
              <a:ea typeface="+mn-ea"/>
              <a:cs typeface="+mn-cs"/>
            </a:endParaRPr>
          </a:p>
        </p:txBody>
      </p:sp>
      <p:sp>
        <p:nvSpPr>
          <p:cNvPr id="25" name="Textfeld 24">
            <a:extLst>
              <a:ext uri="{FF2B5EF4-FFF2-40B4-BE49-F238E27FC236}">
                <a16:creationId xmlns:a16="http://schemas.microsoft.com/office/drawing/2014/main" id="{2B145834-3BE7-47BB-A1AF-90028B1122E0}"/>
              </a:ext>
            </a:extLst>
          </p:cNvPr>
          <p:cNvSpPr txBox="1"/>
          <p:nvPr/>
        </p:nvSpPr>
        <p:spPr>
          <a:xfrm>
            <a:off x="2701224" y="4209678"/>
            <a:ext cx="205665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rPr>
              <a:t>Kenntnis von Schaden + Schädiger, z.B. durch ein Testat = Beginn der subjektiven Verjährungsfrist</a:t>
            </a:r>
            <a:endParaRPr kumimoji="0" lang="de-A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Textfeld 57">
            <a:extLst>
              <a:ext uri="{FF2B5EF4-FFF2-40B4-BE49-F238E27FC236}">
                <a16:creationId xmlns:a16="http://schemas.microsoft.com/office/drawing/2014/main" id="{2854F5AA-87BA-4E3B-8F6F-EF922767F211}"/>
              </a:ext>
            </a:extLst>
          </p:cNvPr>
          <p:cNvSpPr txBox="1"/>
          <p:nvPr/>
        </p:nvSpPr>
        <p:spPr>
          <a:xfrm>
            <a:off x="443090" y="5177020"/>
            <a:ext cx="36557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Die Klage muss innerhalb der Verjährungsfrist gerichtlich eingebracht werden, ansonsten sind die Ansprüche verjährt!</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2" name="Grafik 61" descr="Nicht beeindrucktes Huhn">
            <a:extLst>
              <a:ext uri="{FF2B5EF4-FFF2-40B4-BE49-F238E27FC236}">
                <a16:creationId xmlns:a16="http://schemas.microsoft.com/office/drawing/2014/main" id="{C9DEE7AB-3595-4035-BE27-5A741A2D9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833" y="5682251"/>
            <a:ext cx="945833" cy="945833"/>
          </a:xfrm>
          <a:prstGeom prst="rect">
            <a:avLst/>
          </a:prstGeom>
        </p:spPr>
      </p:pic>
      <p:sp>
        <p:nvSpPr>
          <p:cNvPr id="63" name="Textfeld 62">
            <a:extLst>
              <a:ext uri="{FF2B5EF4-FFF2-40B4-BE49-F238E27FC236}">
                <a16:creationId xmlns:a16="http://schemas.microsoft.com/office/drawing/2014/main" id="{EAEC72F0-365D-4EFE-815F-44D86798C660}"/>
              </a:ext>
            </a:extLst>
          </p:cNvPr>
          <p:cNvSpPr txBox="1"/>
          <p:nvPr/>
        </p:nvSpPr>
        <p:spPr>
          <a:xfrm rot="20666649">
            <a:off x="437922" y="1752004"/>
            <a:ext cx="19714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A9706"/>
                </a:solidFill>
                <a:effectLst/>
                <a:uLnTx/>
                <a:uFillTx/>
                <a:latin typeface="Calibri" panose="020F0502020204030204"/>
                <a:ea typeface="+mn-ea"/>
                <a:cs typeface="+mn-cs"/>
              </a:rPr>
              <a:t>Wann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beginnt die Verjährungsfrist?</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Textfeld 63">
            <a:extLst>
              <a:ext uri="{FF2B5EF4-FFF2-40B4-BE49-F238E27FC236}">
                <a16:creationId xmlns:a16="http://schemas.microsoft.com/office/drawing/2014/main" id="{74C4811F-FD09-4323-BC23-4E51ECE335F9}"/>
              </a:ext>
            </a:extLst>
          </p:cNvPr>
          <p:cNvSpPr txBox="1"/>
          <p:nvPr/>
        </p:nvSpPr>
        <p:spPr>
          <a:xfrm rot="715102">
            <a:off x="8632313" y="1730733"/>
            <a:ext cx="297861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A9706"/>
                </a:solidFill>
                <a:effectLst/>
                <a:uLnTx/>
                <a:uFillTx/>
                <a:latin typeface="Calibri" panose="020F0502020204030204"/>
                <a:ea typeface="+mn-ea"/>
                <a:cs typeface="+mn-cs"/>
              </a:rPr>
              <a:t>Wie lange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kann man Ansprüche gerichtlich geltend machen??</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feld 64">
            <a:extLst>
              <a:ext uri="{FF2B5EF4-FFF2-40B4-BE49-F238E27FC236}">
                <a16:creationId xmlns:a16="http://schemas.microsoft.com/office/drawing/2014/main" id="{074D3BA6-CE8D-429F-A6B4-2A7F3F514786}"/>
              </a:ext>
            </a:extLst>
          </p:cNvPr>
          <p:cNvSpPr txBox="1"/>
          <p:nvPr/>
        </p:nvSpPr>
        <p:spPr>
          <a:xfrm rot="20181941">
            <a:off x="8974428" y="5382701"/>
            <a:ext cx="25968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Wurde die Frist </a:t>
            </a:r>
            <a:r>
              <a:rPr kumimoji="0" lang="de-DE" sz="1800" b="0" i="0" u="none" strike="noStrike" kern="1200" cap="none" spc="0" normalizeH="0" baseline="0" noProof="0" dirty="0">
                <a:ln>
                  <a:noFill/>
                </a:ln>
                <a:solidFill>
                  <a:srgbClr val="FA9706"/>
                </a:solidFill>
                <a:effectLst/>
                <a:uLnTx/>
                <a:uFillTx/>
                <a:latin typeface="Calibri" panose="020F0502020204030204"/>
                <a:ea typeface="+mn-ea"/>
                <a:cs typeface="+mn-cs"/>
              </a:rPr>
              <a:t>gehemmt</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oder </a:t>
            </a:r>
            <a:r>
              <a:rPr kumimoji="0" lang="de-DE" sz="1800" b="0" i="0" u="none" strike="noStrike" kern="1200" cap="none" spc="0" normalizeH="0" baseline="0" noProof="0" dirty="0">
                <a:ln>
                  <a:noFill/>
                </a:ln>
                <a:solidFill>
                  <a:srgbClr val="FA9706"/>
                </a:solidFill>
                <a:effectLst/>
                <a:uLnTx/>
                <a:uFillTx/>
                <a:latin typeface="Calibri" panose="020F0502020204030204"/>
                <a:ea typeface="+mn-ea"/>
                <a:cs typeface="+mn-cs"/>
              </a:rPr>
              <a:t>unterbrochen</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Ellipse 66">
            <a:extLst>
              <a:ext uri="{FF2B5EF4-FFF2-40B4-BE49-F238E27FC236}">
                <a16:creationId xmlns:a16="http://schemas.microsoft.com/office/drawing/2014/main" id="{A23F4CF2-18D2-47C1-BB67-4E0A878522C6}"/>
              </a:ext>
            </a:extLst>
          </p:cNvPr>
          <p:cNvSpPr/>
          <p:nvPr/>
        </p:nvSpPr>
        <p:spPr>
          <a:xfrm>
            <a:off x="6464808" y="5263850"/>
            <a:ext cx="1127489" cy="3942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 name="Grafik 68" descr="Abzeichen Tick1 mit einfarbiger Füllung">
            <a:extLst>
              <a:ext uri="{FF2B5EF4-FFF2-40B4-BE49-F238E27FC236}">
                <a16:creationId xmlns:a16="http://schemas.microsoft.com/office/drawing/2014/main" id="{8664395C-7652-45C0-88C3-24548E088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1191" y="2374013"/>
            <a:ext cx="420280" cy="420280"/>
          </a:xfrm>
          <a:prstGeom prst="rect">
            <a:avLst/>
          </a:prstGeom>
        </p:spPr>
      </p:pic>
      <p:pic>
        <p:nvPicPr>
          <p:cNvPr id="70" name="Grafik 69" descr="Abzeichen Tick1 mit einfarbiger Füllung">
            <a:extLst>
              <a:ext uri="{FF2B5EF4-FFF2-40B4-BE49-F238E27FC236}">
                <a16:creationId xmlns:a16="http://schemas.microsoft.com/office/drawing/2014/main" id="{031D5B11-F8EB-408D-8CDF-C718D2716B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0231" y="5250828"/>
            <a:ext cx="420280" cy="420280"/>
          </a:xfrm>
          <a:prstGeom prst="rect">
            <a:avLst/>
          </a:prstGeom>
        </p:spPr>
      </p:pic>
      <p:sp>
        <p:nvSpPr>
          <p:cNvPr id="71" name="Textfeld 70">
            <a:extLst>
              <a:ext uri="{FF2B5EF4-FFF2-40B4-BE49-F238E27FC236}">
                <a16:creationId xmlns:a16="http://schemas.microsoft.com/office/drawing/2014/main" id="{202B2422-6F5E-4163-82A4-47C5B3AD7BA4}"/>
              </a:ext>
            </a:extLst>
          </p:cNvPr>
          <p:cNvSpPr txBox="1"/>
          <p:nvPr/>
        </p:nvSpPr>
        <p:spPr>
          <a:xfrm>
            <a:off x="2840397" y="1331409"/>
            <a:ext cx="20141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A9706"/>
                </a:solidFill>
                <a:effectLst/>
                <a:uLnTx/>
                <a:uFillTx/>
                <a:latin typeface="Calibri" panose="020F0502020204030204"/>
                <a:ea typeface="+mn-ea"/>
                <a:cs typeface="+mn-cs"/>
              </a:rPr>
              <a:t>Absolute</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Verjährungsfrist = ?</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84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0">
            <a:extLst>
              <a:ext uri="{FF2B5EF4-FFF2-40B4-BE49-F238E27FC236}">
                <a16:creationId xmlns:a16="http://schemas.microsoft.com/office/drawing/2014/main" id="{E5EAE061-4AFE-4B3A-8FA1-FC5953E7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a:extLst>
              <a:ext uri="{FF2B5EF4-FFF2-40B4-BE49-F238E27FC236}">
                <a16:creationId xmlns:a16="http://schemas.microsoft.com/office/drawing/2014/main" id="{BD0398FB-7D27-4C59-A68B-663AE7A37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6C322D4-48EF-4540-A955-7AD3EE75E70B}"/>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5100" kern="1200">
                <a:solidFill>
                  <a:schemeClr val="tx1"/>
                </a:solidFill>
                <a:latin typeface="+mj-lt"/>
                <a:ea typeface="+mj-ea"/>
                <a:cs typeface="+mj-cs"/>
              </a:rPr>
              <a:t>Must Knows Schadenersatzrecht in der Praxis</a:t>
            </a:r>
          </a:p>
        </p:txBody>
      </p:sp>
      <p:cxnSp>
        <p:nvCxnSpPr>
          <p:cNvPr id="39" name="Straight Connector 26">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28">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3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4"/>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0DEE8134-8942-423C-9EAA-0110FCA11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37" name="Arc 36">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Foliennummernplatzhalter 2">
            <a:extLst>
              <a:ext uri="{FF2B5EF4-FFF2-40B4-BE49-F238E27FC236}">
                <a16:creationId xmlns:a16="http://schemas.microsoft.com/office/drawing/2014/main" id="{9985C923-B06C-4FBA-AF03-F13F9D117D71}"/>
              </a:ext>
            </a:extLst>
          </p:cNvPr>
          <p:cNvSpPr>
            <a:spLocks noGrp="1"/>
          </p:cNvSpPr>
          <p:nvPr>
            <p:ph type="sldNum" sz="quarter" idx="12"/>
          </p:nvPr>
        </p:nvSpPr>
        <p:spPr>
          <a:xfrm>
            <a:off x="10208694" y="6356350"/>
            <a:ext cx="1145105" cy="365125"/>
          </a:xfrm>
        </p:spPr>
        <p:txBody>
          <a:bodyPr vert="horz" lIns="91440" tIns="45720" rIns="91440" bIns="45720" rtlCol="0" anchor="ctr">
            <a:normAutofit/>
          </a:bodyPr>
          <a:lstStyle/>
          <a:p>
            <a:pPr>
              <a:spcAft>
                <a:spcPts val="600"/>
              </a:spcAft>
            </a:pPr>
            <a:fld id="{B3A6FD99-38B0-4D1E-B35B-50D7F8A2ACA8}"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spTree>
    <p:extLst>
      <p:ext uri="{BB962C8B-B14F-4D97-AF65-F5344CB8AC3E}">
        <p14:creationId xmlns:p14="http://schemas.microsoft.com/office/powerpoint/2010/main" val="312210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44D6D609-2201-490E-9AD9-FC958D0B5E50}"/>
              </a:ext>
            </a:extLst>
          </p:cNvPr>
          <p:cNvSpPr>
            <a:spLocks noGrp="1"/>
          </p:cNvSpPr>
          <p:nvPr>
            <p:ph type="title"/>
          </p:nvPr>
        </p:nvSpPr>
        <p:spPr>
          <a:xfrm>
            <a:off x="838200" y="401221"/>
            <a:ext cx="10515600" cy="821187"/>
          </a:xfrm>
        </p:spPr>
        <p:txBody>
          <a:bodyPr>
            <a:normAutofit fontScale="90000"/>
          </a:bodyPr>
          <a:lstStyle/>
          <a:p>
            <a:r>
              <a:rPr lang="de-DE" sz="5400" dirty="0">
                <a:solidFill>
                  <a:srgbClr val="FFFFFF"/>
                </a:solidFill>
              </a:rPr>
              <a:t>Exkurs: Produkthaftung - PHG</a:t>
            </a:r>
            <a:endParaRPr lang="de-AT" sz="5400" dirty="0">
              <a:solidFill>
                <a:srgbClr val="FFFFFF"/>
              </a:solidFill>
            </a:endParaRPr>
          </a:p>
        </p:txBody>
      </p:sp>
      <p:sp>
        <p:nvSpPr>
          <p:cNvPr id="3" name="Inhaltsplatzhalter 2">
            <a:extLst>
              <a:ext uri="{FF2B5EF4-FFF2-40B4-BE49-F238E27FC236}">
                <a16:creationId xmlns:a16="http://schemas.microsoft.com/office/drawing/2014/main" id="{2552ED51-3DED-4C07-81D5-55A4F6668EEE}"/>
              </a:ext>
            </a:extLst>
          </p:cNvPr>
          <p:cNvSpPr>
            <a:spLocks noGrp="1"/>
          </p:cNvSpPr>
          <p:nvPr>
            <p:ph idx="1"/>
          </p:nvPr>
        </p:nvSpPr>
        <p:spPr>
          <a:xfrm>
            <a:off x="838200" y="1222408"/>
            <a:ext cx="10515600" cy="4954555"/>
          </a:xfrm>
        </p:spPr>
        <p:txBody>
          <a:bodyPr>
            <a:normAutofit fontScale="62500" lnSpcReduction="20000"/>
          </a:bodyPr>
          <a:lstStyle/>
          <a:p>
            <a:r>
              <a:rPr lang="de-DE" sz="2200" dirty="0"/>
              <a:t>Verschuldensunabhängige Gefährdungshaftung</a:t>
            </a:r>
          </a:p>
          <a:p>
            <a:r>
              <a:rPr lang="de-DE" sz="2200" dirty="0"/>
              <a:t>Nicht im Voraus ausschließbar oder einschränkbar</a:t>
            </a:r>
          </a:p>
          <a:p>
            <a:r>
              <a:rPr lang="de-DE" sz="2200" dirty="0"/>
              <a:t>Ersatzfähig sind Personen- und Sachschäden</a:t>
            </a:r>
          </a:p>
          <a:p>
            <a:pPr lvl="1"/>
            <a:r>
              <a:rPr lang="de-DE" sz="1800" dirty="0"/>
              <a:t>Die durch Fehler verursacht werden, welche das Produkt</a:t>
            </a:r>
          </a:p>
          <a:p>
            <a:pPr lvl="1"/>
            <a:r>
              <a:rPr lang="de-DE" sz="1800" dirty="0"/>
              <a:t>Beim Inverkehrbringen durch den Haftpflichtigen hat</a:t>
            </a:r>
          </a:p>
          <a:p>
            <a:r>
              <a:rPr lang="de-DE" sz="2200" dirty="0"/>
              <a:t>Sachschäden </a:t>
            </a:r>
          </a:p>
          <a:p>
            <a:pPr lvl="1"/>
            <a:r>
              <a:rPr lang="de-DE" sz="1800" dirty="0"/>
              <a:t>Eingetreten bei einer vom fehlerhaften Produkt verschiedene Sache</a:t>
            </a:r>
          </a:p>
          <a:p>
            <a:pPr lvl="1"/>
            <a:r>
              <a:rPr lang="de-DE" sz="1800" dirty="0"/>
              <a:t>Keine </a:t>
            </a:r>
            <a:r>
              <a:rPr lang="de-DE" sz="1800" dirty="0" err="1"/>
              <a:t>Weiterfresserschäden</a:t>
            </a:r>
            <a:r>
              <a:rPr lang="de-DE" sz="1800" dirty="0"/>
              <a:t> am Produkt selbst</a:t>
            </a:r>
          </a:p>
          <a:p>
            <a:pPr lvl="1"/>
            <a:r>
              <a:rPr lang="de-DE" sz="1800" dirty="0"/>
              <a:t>Ersatz der Wiederherstellungskosten, kein entgangener Gewinn, keine primären Vermögensschäden</a:t>
            </a:r>
          </a:p>
          <a:p>
            <a:pPr lvl="1"/>
            <a:r>
              <a:rPr lang="de-DE" sz="1800" dirty="0"/>
              <a:t>Ausschluss des Ersatzes an unternehmerisch genutzten Sachen</a:t>
            </a:r>
          </a:p>
          <a:p>
            <a:r>
              <a:rPr lang="de-DE" sz="2200" dirty="0"/>
              <a:t>Personenschäden -&gt; alle Folgen werden ersetzt mit Ausnahme des immateriellen Schadens</a:t>
            </a:r>
          </a:p>
          <a:p>
            <a:r>
              <a:rPr lang="de-DE" sz="2200" dirty="0"/>
              <a:t>Fehlerhaftigkeit</a:t>
            </a:r>
          </a:p>
          <a:p>
            <a:pPr lvl="1"/>
            <a:r>
              <a:rPr lang="de-DE" sz="1800" dirty="0"/>
              <a:t>Konstruktionsfehler</a:t>
            </a:r>
          </a:p>
          <a:p>
            <a:pPr lvl="1"/>
            <a:r>
              <a:rPr lang="de-DE" sz="1800" dirty="0"/>
              <a:t>Produktionsfehler</a:t>
            </a:r>
          </a:p>
          <a:p>
            <a:pPr lvl="1"/>
            <a:r>
              <a:rPr lang="de-DE" sz="1800" dirty="0"/>
              <a:t>Instruktionsfehler (Gebrauchsanweisung)</a:t>
            </a:r>
          </a:p>
          <a:p>
            <a:r>
              <a:rPr lang="de-DE" sz="2200" dirty="0"/>
              <a:t>Es haftet</a:t>
            </a:r>
          </a:p>
          <a:p>
            <a:pPr lvl="1"/>
            <a:r>
              <a:rPr lang="de-DE" sz="1800" dirty="0"/>
              <a:t>Hersteller und Quasi-Hersteller = Unternehmer, die Fremdprodukte mit ihrer Marke versehen</a:t>
            </a:r>
          </a:p>
          <a:p>
            <a:pPr lvl="1"/>
            <a:r>
              <a:rPr lang="de-DE" sz="1800" dirty="0"/>
              <a:t>Importeur -&gt; erstmaliges Inverkehrbringen</a:t>
            </a:r>
          </a:p>
          <a:p>
            <a:pPr lvl="1"/>
            <a:r>
              <a:rPr lang="de-DE" sz="1800" dirty="0"/>
              <a:t>Händler, wenn Hersteller oder Importeur für den Geschädigten nicht feststellbar</a:t>
            </a:r>
          </a:p>
          <a:p>
            <a:r>
              <a:rPr lang="de-DE" sz="2200" dirty="0"/>
              <a:t>Anspruchsberechtigt</a:t>
            </a:r>
          </a:p>
          <a:p>
            <a:pPr lvl="1"/>
            <a:r>
              <a:rPr lang="de-DE" sz="1800" dirty="0"/>
              <a:t>Erwerber des Produktes</a:t>
            </a:r>
          </a:p>
          <a:p>
            <a:pPr lvl="1"/>
            <a:r>
              <a:rPr lang="de-DE" sz="1800" dirty="0"/>
              <a:t>Innocent </a:t>
            </a:r>
            <a:r>
              <a:rPr lang="de-DE" sz="1800" dirty="0" err="1"/>
              <a:t>bystander</a:t>
            </a:r>
            <a:r>
              <a:rPr lang="de-DE" sz="1800" dirty="0"/>
              <a:t> -&gt; von der Schutzwirkung sind auch unbeteiligte Dritte umfasst, nicht nur der Vertragspartner (=z.B. Käufer des Produktes) selbst</a:t>
            </a:r>
          </a:p>
          <a:p>
            <a:endParaRPr lang="de-AT" sz="2200" dirty="0"/>
          </a:p>
        </p:txBody>
      </p:sp>
      <p:sp>
        <p:nvSpPr>
          <p:cNvPr id="4" name="Foliennummernplatzhalter 3">
            <a:extLst>
              <a:ext uri="{FF2B5EF4-FFF2-40B4-BE49-F238E27FC236}">
                <a16:creationId xmlns:a16="http://schemas.microsoft.com/office/drawing/2014/main" id="{0F4E92C0-1FD1-4E29-92A0-39EE38A92C81}"/>
              </a:ext>
            </a:extLst>
          </p:cNvPr>
          <p:cNvSpPr>
            <a:spLocks noGrp="1"/>
          </p:cNvSpPr>
          <p:nvPr>
            <p:ph type="sldNum" sz="quarter" idx="12"/>
          </p:nvPr>
        </p:nvSpPr>
        <p:spPr>
          <a:xfrm>
            <a:off x="8610600" y="6356350"/>
            <a:ext cx="2743200" cy="365125"/>
          </a:xfrm>
        </p:spPr>
        <p:txBody>
          <a:bodyPr>
            <a:normAutofit/>
          </a:bodyPr>
          <a:lstStyle/>
          <a:p>
            <a:pPr>
              <a:spcAft>
                <a:spcPts val="600"/>
              </a:spcAft>
            </a:pPr>
            <a:fld id="{B3A6FD99-38B0-4D1E-B35B-50D7F8A2ACA8}" type="slidenum">
              <a:rPr lang="de-AT" smtClean="0"/>
              <a:pPr>
                <a:spcAft>
                  <a:spcPts val="600"/>
                </a:spcAft>
              </a:pPr>
              <a:t>20</a:t>
            </a:fld>
            <a:endParaRPr lang="de-AT"/>
          </a:p>
        </p:txBody>
      </p:sp>
    </p:spTree>
    <p:extLst>
      <p:ext uri="{BB962C8B-B14F-4D97-AF65-F5344CB8AC3E}">
        <p14:creationId xmlns:p14="http://schemas.microsoft.com/office/powerpoint/2010/main" val="16411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7377D9B-EBE7-49B8-9BFE-6AC4DFD8A298}"/>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Teil 3 </a:t>
            </a:r>
          </a:p>
        </p:txBody>
      </p:sp>
      <p:sp>
        <p:nvSpPr>
          <p:cNvPr id="3" name="Inhaltsplatzhalter 2">
            <a:extLst>
              <a:ext uri="{FF2B5EF4-FFF2-40B4-BE49-F238E27FC236}">
                <a16:creationId xmlns:a16="http://schemas.microsoft.com/office/drawing/2014/main" id="{91715837-0BF8-453F-BE64-36607972E224}"/>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5400" kern="1200" dirty="0" err="1">
                <a:solidFill>
                  <a:schemeClr val="tx1"/>
                </a:solidFill>
                <a:latin typeface="+mn-lt"/>
                <a:ea typeface="+mn-ea"/>
                <a:cs typeface="+mn-cs"/>
              </a:rPr>
              <a:t>Beispielfälle</a:t>
            </a:r>
            <a:endParaRPr lang="en-US" sz="5400" kern="120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391964D1-E366-4F37-8B29-4E8A42C6D1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502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8232F58-6951-47EA-AA9E-39829F3A58A2}"/>
              </a:ext>
            </a:extLst>
          </p:cNvPr>
          <p:cNvSpPr>
            <a:spLocks noGrp="1"/>
          </p:cNvSpPr>
          <p:nvPr>
            <p:ph type="title"/>
          </p:nvPr>
        </p:nvSpPr>
        <p:spPr>
          <a:xfrm>
            <a:off x="630936" y="639520"/>
            <a:ext cx="3429000" cy="1719072"/>
          </a:xfrm>
        </p:spPr>
        <p:txBody>
          <a:bodyPr anchor="b">
            <a:normAutofit/>
          </a:bodyPr>
          <a:lstStyle/>
          <a:p>
            <a:r>
              <a:rPr lang="de-AT" sz="2600" dirty="0"/>
              <a:t>Fall 3a  – Vertrag mit Schutzwirkung zugunsten Dritter, Schätzung Liegenschaft</a:t>
            </a:r>
          </a:p>
        </p:txBody>
      </p:sp>
      <p:sp>
        <p:nvSpPr>
          <p:cNvPr id="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28DF5EC1-A527-4326-B6A4-0819D5C8B689}"/>
              </a:ext>
            </a:extLst>
          </p:cNvPr>
          <p:cNvSpPr>
            <a:spLocks noGrp="1"/>
          </p:cNvSpPr>
          <p:nvPr>
            <p:ph idx="1"/>
          </p:nvPr>
        </p:nvSpPr>
        <p:spPr>
          <a:xfrm>
            <a:off x="630936" y="2807208"/>
            <a:ext cx="4083678" cy="3843752"/>
          </a:xfrm>
        </p:spPr>
        <p:txBody>
          <a:bodyPr anchor="t">
            <a:normAutofit fontScale="62500" lnSpcReduction="20000"/>
          </a:bodyPr>
          <a:lstStyle/>
          <a:p>
            <a:r>
              <a:rPr lang="de-AT" sz="2400" dirty="0"/>
              <a:t>Haftung des Sachverständigen gegenüber Dritten § 1299, 1300 ABGB</a:t>
            </a:r>
          </a:p>
          <a:p>
            <a:r>
              <a:rPr lang="de-AT" sz="2400" dirty="0"/>
              <a:t>Grundsätzlich Haftung nur gegenüber dem Vertragspartner</a:t>
            </a:r>
          </a:p>
          <a:p>
            <a:r>
              <a:rPr lang="de-AT" sz="2400" dirty="0"/>
              <a:t>In Ausnahmefällen </a:t>
            </a:r>
            <a:r>
              <a:rPr lang="de-AT" sz="2400" b="1" dirty="0"/>
              <a:t>Haftung gegenüber einem Dritten, der nicht Vertragspartner </a:t>
            </a:r>
            <a:r>
              <a:rPr lang="de-AT" sz="2400" dirty="0"/>
              <a:t>ist, wenn der Sachverständige damit rechnen muss, dass sein Gutachten Dritten zur Kenntnis gelangen und die Grundlage für ihre Disposition bilden wird. Haftung auch bei Fahrlässigkeit.</a:t>
            </a:r>
          </a:p>
          <a:p>
            <a:r>
              <a:rPr lang="de-AT" sz="2400" dirty="0"/>
              <a:t>Im vorliegenden Fall musste der SV aufgrund des Auftrages, dass ein möglichst hoher Schätzbetrag herauskommen soll, damit rechnen, dass sein Gutachten Grundlage für Kreditgewährung sein kann.</a:t>
            </a:r>
          </a:p>
          <a:p>
            <a:r>
              <a:rPr lang="de-AT" sz="2400" dirty="0"/>
              <a:t>In der Praxis muss man vor allem damit rechnen, dass neben den zivilrechtlichen Konsequenzen auch Strafanzeige wegen § 146 StGB im Raum stehen kann.</a:t>
            </a:r>
          </a:p>
          <a:p>
            <a:endParaRPr lang="en-US" sz="2200" dirty="0"/>
          </a:p>
        </p:txBody>
      </p:sp>
      <p:pic>
        <p:nvPicPr>
          <p:cNvPr id="11" name="Inhaltsplatzhalter 10">
            <a:extLst>
              <a:ext uri="{FF2B5EF4-FFF2-40B4-BE49-F238E27FC236}">
                <a16:creationId xmlns:a16="http://schemas.microsoft.com/office/drawing/2014/main" id="{BF5F0B0A-2091-47DB-9F56-7A6F433E1501}"/>
              </a:ext>
            </a:extLst>
          </p:cNvPr>
          <p:cNvPicPr>
            <a:picLocks noChangeAspect="1"/>
          </p:cNvPicPr>
          <p:nvPr/>
        </p:nvPicPr>
        <p:blipFill>
          <a:blip r:embed="rId2"/>
          <a:stretch>
            <a:fillRect/>
          </a:stretch>
        </p:blipFill>
        <p:spPr>
          <a:xfrm>
            <a:off x="4915948" y="1860545"/>
            <a:ext cx="6642067" cy="3136909"/>
          </a:xfrm>
          <a:prstGeom prst="rect">
            <a:avLst/>
          </a:prstGeom>
        </p:spPr>
      </p:pic>
      <p:sp>
        <p:nvSpPr>
          <p:cNvPr id="3" name="Foliennummernplatzhalter 2">
            <a:extLst>
              <a:ext uri="{FF2B5EF4-FFF2-40B4-BE49-F238E27FC236}">
                <a16:creationId xmlns:a16="http://schemas.microsoft.com/office/drawing/2014/main" id="{A31D9024-D4C5-455B-BEBE-DA199E49F2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feld 3">
            <a:extLst>
              <a:ext uri="{FF2B5EF4-FFF2-40B4-BE49-F238E27FC236}">
                <a16:creationId xmlns:a16="http://schemas.microsoft.com/office/drawing/2014/main" id="{3BBC00DF-5395-44A9-8A4F-BF93141C047E}"/>
              </a:ext>
            </a:extLst>
          </p:cNvPr>
          <p:cNvSpPr txBox="1"/>
          <p:nvPr/>
        </p:nvSpPr>
        <p:spPr>
          <a:xfrm>
            <a:off x="6702458" y="5401559"/>
            <a:ext cx="4166647" cy="461665"/>
          </a:xfrm>
          <a:prstGeom prst="rect">
            <a:avLst/>
          </a:prstGeom>
          <a:noFill/>
        </p:spPr>
        <p:txBody>
          <a:bodyPr wrap="square" rtlCol="0">
            <a:spAutoFit/>
          </a:bodyPr>
          <a:lstStyle/>
          <a:p>
            <a:r>
              <a:rPr lang="de-DE" sz="1200" dirty="0"/>
              <a:t>Aus: </a:t>
            </a:r>
            <a:r>
              <a:rPr lang="de-DE" sz="1200" i="1" dirty="0"/>
              <a:t>Perner/Spitzer/</a:t>
            </a:r>
            <a:r>
              <a:rPr lang="de-DE" sz="1200" i="1" dirty="0" err="1"/>
              <a:t>Kodek</a:t>
            </a:r>
            <a:r>
              <a:rPr lang="de-DE" sz="1200" dirty="0"/>
              <a:t>, Österreich-</a:t>
            </a:r>
            <a:r>
              <a:rPr lang="de-DE" sz="1200" dirty="0" err="1"/>
              <a:t>Casebook</a:t>
            </a:r>
            <a:r>
              <a:rPr lang="de-DE" sz="1200" dirty="0"/>
              <a:t> Bürgerliches Recht, s. 234</a:t>
            </a:r>
            <a:endParaRPr lang="de-AT" sz="1200" dirty="0"/>
          </a:p>
        </p:txBody>
      </p:sp>
    </p:spTree>
    <p:extLst>
      <p:ext uri="{BB962C8B-B14F-4D97-AF65-F5344CB8AC3E}">
        <p14:creationId xmlns:p14="http://schemas.microsoft.com/office/powerpoint/2010/main" val="2484511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67EC181-0E30-4E20-8A08-177FE83EDF7A}"/>
              </a:ext>
            </a:extLst>
          </p:cNvPr>
          <p:cNvSpPr>
            <a:spLocks noGrp="1"/>
          </p:cNvSpPr>
          <p:nvPr>
            <p:ph type="title"/>
          </p:nvPr>
        </p:nvSpPr>
        <p:spPr>
          <a:xfrm>
            <a:off x="630936" y="457200"/>
            <a:ext cx="4343400" cy="1929384"/>
          </a:xfrm>
        </p:spPr>
        <p:txBody>
          <a:bodyPr anchor="ctr">
            <a:normAutofit/>
          </a:bodyPr>
          <a:lstStyle/>
          <a:p>
            <a:r>
              <a:rPr lang="de-AT" sz="3000"/>
              <a:t>Fall 3b  – Vertrag mit Schutzwirkung zugunsten Dritter, Abschlussprüfer</a:t>
            </a:r>
          </a:p>
        </p:txBody>
      </p:sp>
      <p:sp>
        <p:nvSpPr>
          <p:cNvPr id="4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8">
            <a:extLst>
              <a:ext uri="{FF2B5EF4-FFF2-40B4-BE49-F238E27FC236}">
                <a16:creationId xmlns:a16="http://schemas.microsoft.com/office/drawing/2014/main" id="{229499E2-3395-4104-BDC2-7A59CC6C1B0B}"/>
              </a:ext>
            </a:extLst>
          </p:cNvPr>
          <p:cNvSpPr>
            <a:spLocks noGrp="1"/>
          </p:cNvSpPr>
          <p:nvPr>
            <p:ph idx="1"/>
          </p:nvPr>
        </p:nvSpPr>
        <p:spPr>
          <a:xfrm>
            <a:off x="5843015" y="457200"/>
            <a:ext cx="5705856" cy="5899150"/>
          </a:xfrm>
        </p:spPr>
        <p:txBody>
          <a:bodyPr anchor="ctr">
            <a:noAutofit/>
          </a:bodyPr>
          <a:lstStyle/>
          <a:p>
            <a:r>
              <a:rPr lang="de-AT" sz="1400" dirty="0"/>
              <a:t>Anlageverlust </a:t>
            </a:r>
            <a:r>
              <a:rPr lang="de-AT" sz="1400" dirty="0">
                <a:sym typeface="Wingdings" panose="05000000000000000000" pitchFamily="2" charset="2"/>
              </a:rPr>
              <a:t> §§ 1295, 1299, 1300 ABGB </a:t>
            </a:r>
            <a:r>
              <a:rPr lang="de-AT" sz="1400" dirty="0" err="1">
                <a:sym typeface="Wingdings" panose="05000000000000000000" pitchFamily="2" charset="2"/>
              </a:rPr>
              <a:t>iVm</a:t>
            </a:r>
            <a:r>
              <a:rPr lang="de-AT" sz="1400" dirty="0">
                <a:sym typeface="Wingdings" panose="05000000000000000000" pitchFamily="2" charset="2"/>
              </a:rPr>
              <a:t> § 275 UGB</a:t>
            </a:r>
          </a:p>
          <a:p>
            <a:r>
              <a:rPr lang="de-AT" sz="1400" dirty="0">
                <a:sym typeface="Wingdings" panose="05000000000000000000" pitchFamily="2" charset="2"/>
              </a:rPr>
              <a:t>Der Vertrag zwischen AP und geprüfter Gesellschaft ist ein Vertrag mit Schutzwirkung zugunsten Dritter, also der – auch potentiellen – Gläubiger, da diese bei ihren wirtschaftlichen Dispositionen darauf vertrauen könne müssen, dass die Buchführung ihres Schuldners den gesetzlichen Vorschriften entspricht.</a:t>
            </a:r>
          </a:p>
          <a:p>
            <a:r>
              <a:rPr lang="de-AT" sz="1400" dirty="0">
                <a:sym typeface="Wingdings" panose="05000000000000000000" pitchFamily="2" charset="2"/>
              </a:rPr>
              <a:t>Werden die Sorgfaltspflichten verletzt, haftet der AP bis zur Grenze des § 275 Abs 2 UGB für den durch die Veranlagung entstandenen Schaden</a:t>
            </a:r>
          </a:p>
          <a:p>
            <a:r>
              <a:rPr lang="de-AT" sz="1400" dirty="0">
                <a:sym typeface="Wingdings" panose="05000000000000000000" pitchFamily="2" charset="2"/>
              </a:rPr>
              <a:t>Vorsicht: Wenn der AP deliktisch haftet, greift das Haftungsprivileg nicht! (§ 275 Abs 2 UGB)</a:t>
            </a:r>
            <a:endParaRPr lang="de-AT" sz="1400" dirty="0"/>
          </a:p>
          <a:p>
            <a:r>
              <a:rPr lang="de-DE" sz="1400" b="1" dirty="0"/>
              <a:t>OGH </a:t>
            </a:r>
            <a:r>
              <a:rPr lang="de-AT" sz="1400" b="1" dirty="0"/>
              <a:t>RS0116076</a:t>
            </a:r>
            <a:r>
              <a:rPr lang="de-AT" sz="1400" dirty="0"/>
              <a:t>: </a:t>
            </a:r>
            <a:r>
              <a:rPr lang="de-DE" sz="1400" dirty="0"/>
              <a:t>Der Vertrag zwischen dem Abschlussprüfer und der geprüften Gesellschaft ist ein Vertrag mit Schutzwirkung zugunsten Dritter, nämlich zugunsten jener </a:t>
            </a:r>
            <a:r>
              <a:rPr lang="de-DE" sz="1400" b="1" dirty="0"/>
              <a:t>(potentiellen) Gläubiger</a:t>
            </a:r>
            <a:r>
              <a:rPr lang="de-DE" sz="1400" dirty="0"/>
              <a:t> der geprüften Gesellschaft, </a:t>
            </a:r>
            <a:r>
              <a:rPr lang="de-DE" sz="1400" b="1" dirty="0"/>
              <a:t>die durch die Veröffentlichung des Bestätigungsvermerks angesprochen werden sollen</a:t>
            </a:r>
            <a:r>
              <a:rPr lang="de-DE" sz="1400" dirty="0"/>
              <a:t> und dann bei ihren wirtschaftlichen Dispositionen davon ausgehen können, dass Buchführung, Jahresabschluss und Lagebericht ihres (potentiellen) Schuldners nach fachmännischer Ansicht den gesetzlichen Vorschriften entsprechen. Der Prüfungsantrag wird zwar von der Gesellschaft erteilt, hat aber, weil es um die </a:t>
            </a:r>
            <a:r>
              <a:rPr lang="de-DE" sz="1400" b="1" dirty="0"/>
              <a:t>Erfüllung einer gesetzlichen Prüfpflicht </a:t>
            </a:r>
            <a:r>
              <a:rPr lang="de-DE" sz="1400" dirty="0"/>
              <a:t>geht, den zwingenden gesetzlichen Vorgaben zu entsprechen, sodass die Veröffentlichung des Bestätigungsvermerks des Abschlussprüfers und die damit bezweckte Information (potentieller) Gläubiger der geprüften Gesellschaft jedenfalls Vertragsinhalt wird.</a:t>
            </a:r>
            <a:endParaRPr lang="en-US" sz="1400" dirty="0"/>
          </a:p>
        </p:txBody>
      </p:sp>
      <p:pic>
        <p:nvPicPr>
          <p:cNvPr id="4" name="Inhaltsplatzhalter 3">
            <a:extLst>
              <a:ext uri="{FF2B5EF4-FFF2-40B4-BE49-F238E27FC236}">
                <a16:creationId xmlns:a16="http://schemas.microsoft.com/office/drawing/2014/main" id="{E7816269-0ED1-4DFE-BCBA-B4BCADF8953B}"/>
              </a:ext>
            </a:extLst>
          </p:cNvPr>
          <p:cNvPicPr>
            <a:picLocks noChangeAspect="1"/>
          </p:cNvPicPr>
          <p:nvPr/>
        </p:nvPicPr>
        <p:blipFill>
          <a:blip r:embed="rId2"/>
          <a:stretch>
            <a:fillRect/>
          </a:stretch>
        </p:blipFill>
        <p:spPr>
          <a:xfrm>
            <a:off x="187452" y="2492842"/>
            <a:ext cx="5468112" cy="2033269"/>
          </a:xfrm>
          <a:prstGeom prst="rect">
            <a:avLst/>
          </a:prstGeom>
        </p:spPr>
      </p:pic>
      <p:pic>
        <p:nvPicPr>
          <p:cNvPr id="5" name="Grafik 4">
            <a:extLst>
              <a:ext uri="{FF2B5EF4-FFF2-40B4-BE49-F238E27FC236}">
                <a16:creationId xmlns:a16="http://schemas.microsoft.com/office/drawing/2014/main" id="{048AD7B2-8890-45F1-9A82-2647BF72D3AA}"/>
              </a:ext>
            </a:extLst>
          </p:cNvPr>
          <p:cNvPicPr>
            <a:picLocks noChangeAspect="1"/>
          </p:cNvPicPr>
          <p:nvPr/>
        </p:nvPicPr>
        <p:blipFill>
          <a:blip r:embed="rId3"/>
          <a:stretch>
            <a:fillRect/>
          </a:stretch>
        </p:blipFill>
        <p:spPr>
          <a:xfrm rot="21432691">
            <a:off x="1201557" y="4635448"/>
            <a:ext cx="4522671" cy="1140673"/>
          </a:xfrm>
          <a:prstGeom prst="rect">
            <a:avLst/>
          </a:prstGeom>
        </p:spPr>
      </p:pic>
      <p:sp>
        <p:nvSpPr>
          <p:cNvPr id="3" name="Foliennummernplatzhalter 2">
            <a:extLst>
              <a:ext uri="{FF2B5EF4-FFF2-40B4-BE49-F238E27FC236}">
                <a16:creationId xmlns:a16="http://schemas.microsoft.com/office/drawing/2014/main" id="{DDA44A16-235E-4ABC-859F-5EBDD77058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feld 8">
            <a:extLst>
              <a:ext uri="{FF2B5EF4-FFF2-40B4-BE49-F238E27FC236}">
                <a16:creationId xmlns:a16="http://schemas.microsoft.com/office/drawing/2014/main" id="{22671EA6-F588-4D8D-9342-59F239229751}"/>
              </a:ext>
            </a:extLst>
          </p:cNvPr>
          <p:cNvSpPr txBox="1"/>
          <p:nvPr/>
        </p:nvSpPr>
        <p:spPr>
          <a:xfrm>
            <a:off x="838200" y="6019537"/>
            <a:ext cx="4166647" cy="461665"/>
          </a:xfrm>
          <a:prstGeom prst="rect">
            <a:avLst/>
          </a:prstGeom>
          <a:noFill/>
        </p:spPr>
        <p:txBody>
          <a:bodyPr wrap="square" rtlCol="0">
            <a:spAutoFit/>
          </a:bodyPr>
          <a:lstStyle/>
          <a:p>
            <a:r>
              <a:rPr lang="de-DE" sz="1200" dirty="0"/>
              <a:t>Aus: </a:t>
            </a:r>
            <a:r>
              <a:rPr lang="de-DE" sz="1200" i="1" dirty="0"/>
              <a:t>Perner/Spitzer/</a:t>
            </a:r>
            <a:r>
              <a:rPr lang="de-DE" sz="1200" i="1" dirty="0" err="1"/>
              <a:t>Kodek</a:t>
            </a:r>
            <a:r>
              <a:rPr lang="de-DE" sz="1200" dirty="0"/>
              <a:t>, Österreich-</a:t>
            </a:r>
            <a:r>
              <a:rPr lang="de-DE" sz="1200" dirty="0" err="1"/>
              <a:t>Casebook</a:t>
            </a:r>
            <a:r>
              <a:rPr lang="de-DE" sz="1200" dirty="0"/>
              <a:t> Bürgerliches Recht, s. 234</a:t>
            </a:r>
            <a:endParaRPr lang="de-AT" sz="1200" dirty="0"/>
          </a:p>
        </p:txBody>
      </p:sp>
    </p:spTree>
    <p:extLst>
      <p:ext uri="{BB962C8B-B14F-4D97-AF65-F5344CB8AC3E}">
        <p14:creationId xmlns:p14="http://schemas.microsoft.com/office/powerpoint/2010/main" val="227465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56B1AECD-889F-40DD-B266-66AA2257DA10}"/>
              </a:ext>
            </a:extLst>
          </p:cNvPr>
          <p:cNvSpPr txBox="1"/>
          <p:nvPr/>
        </p:nvSpPr>
        <p:spPr>
          <a:xfrm>
            <a:off x="547901" y="276317"/>
            <a:ext cx="2615376" cy="3600986"/>
          </a:xfrm>
          <a:prstGeom prst="rect">
            <a:avLst/>
          </a:prstGeom>
          <a:solidFill>
            <a:schemeClr val="accent2">
              <a:lumMod val="60000"/>
              <a:lumOff val="40000"/>
            </a:schemeClr>
          </a:solidFill>
        </p:spPr>
        <p:txBody>
          <a:bodyPr wrap="square" rtlCol="0">
            <a:spAutoFit/>
          </a:bodyPr>
          <a:lstStyle/>
          <a:p>
            <a:r>
              <a:rPr lang="de-DE" sz="1200" b="1" dirty="0"/>
              <a:t>ALLGEMEINER TEIL:</a:t>
            </a:r>
          </a:p>
          <a:p>
            <a:pPr marL="285750" indent="-285750">
              <a:buFont typeface="Arial" panose="020B0604020202020204" pitchFamily="34" charset="0"/>
              <a:buChar char="•"/>
            </a:pPr>
            <a:r>
              <a:rPr lang="de-AT" sz="1200" dirty="0"/>
              <a:t>Gesetzesauslegung</a:t>
            </a:r>
          </a:p>
          <a:p>
            <a:pPr marL="285750" indent="-285750">
              <a:buFont typeface="Arial" panose="020B0604020202020204" pitchFamily="34" charset="0"/>
              <a:buChar char="•"/>
            </a:pPr>
            <a:r>
              <a:rPr lang="de-AT" sz="1200" dirty="0"/>
              <a:t>Rechtssubjekte</a:t>
            </a:r>
          </a:p>
          <a:p>
            <a:pPr marL="742950" lvl="1" indent="-285750">
              <a:buFont typeface="Arial" panose="020B0604020202020204" pitchFamily="34" charset="0"/>
              <a:buChar char="•"/>
            </a:pPr>
            <a:r>
              <a:rPr lang="de-AT" sz="1200" dirty="0"/>
              <a:t>Rechts-/Geschäfts-Deliktsfähigkeit</a:t>
            </a:r>
          </a:p>
          <a:p>
            <a:pPr marL="742950" lvl="1" indent="-285750">
              <a:buFont typeface="Arial" panose="020B0604020202020204" pitchFamily="34" charset="0"/>
              <a:buChar char="•"/>
            </a:pPr>
            <a:r>
              <a:rPr lang="de-AT" sz="1200" dirty="0"/>
              <a:t>Juristische Personen</a:t>
            </a:r>
          </a:p>
          <a:p>
            <a:pPr marL="742950" lvl="1" indent="-285750">
              <a:buFont typeface="Arial" panose="020B0604020202020204" pitchFamily="34" charset="0"/>
              <a:buChar char="•"/>
            </a:pPr>
            <a:r>
              <a:rPr lang="de-AT" sz="1200" dirty="0"/>
              <a:t>Persönlichkeitsrechte</a:t>
            </a:r>
          </a:p>
          <a:p>
            <a:pPr marL="285750" indent="-285750">
              <a:buFont typeface="Arial" panose="020B0604020202020204" pitchFamily="34" charset="0"/>
              <a:buChar char="•"/>
            </a:pPr>
            <a:r>
              <a:rPr lang="de-AT" sz="1200" dirty="0"/>
              <a:t>Das Rechtsgeschäft</a:t>
            </a:r>
          </a:p>
          <a:p>
            <a:pPr marL="742950" lvl="1" indent="-285750">
              <a:buFont typeface="Arial" panose="020B0604020202020204" pitchFamily="34" charset="0"/>
              <a:buChar char="•"/>
            </a:pPr>
            <a:r>
              <a:rPr lang="de-AT" sz="1200" dirty="0"/>
              <a:t>Arten +Formen</a:t>
            </a:r>
          </a:p>
          <a:p>
            <a:pPr marL="742950" lvl="1" indent="-285750">
              <a:buFont typeface="Arial" panose="020B0604020202020204" pitchFamily="34" charset="0"/>
              <a:buChar char="•"/>
            </a:pPr>
            <a:r>
              <a:rPr lang="de-AT" sz="1200" dirty="0"/>
              <a:t>Vertragsabschluss</a:t>
            </a:r>
          </a:p>
          <a:p>
            <a:pPr marL="742950" lvl="1" indent="-285750">
              <a:buFont typeface="Arial" panose="020B0604020202020204" pitchFamily="34" charset="0"/>
              <a:buChar char="•"/>
            </a:pPr>
            <a:r>
              <a:rPr lang="de-AT" sz="1200" dirty="0"/>
              <a:t>Willensmängel</a:t>
            </a:r>
          </a:p>
          <a:p>
            <a:pPr marL="742950" lvl="1" indent="-285750">
              <a:buFont typeface="Arial" panose="020B0604020202020204" pitchFamily="34" charset="0"/>
              <a:buChar char="•"/>
            </a:pPr>
            <a:r>
              <a:rPr lang="de-AT" sz="1200" dirty="0"/>
              <a:t>Möglichkeit/Erlaubtheit</a:t>
            </a:r>
          </a:p>
          <a:p>
            <a:pPr marL="742950" lvl="1" indent="-285750">
              <a:buFont typeface="Arial" panose="020B0604020202020204" pitchFamily="34" charset="0"/>
              <a:buChar char="•"/>
            </a:pPr>
            <a:r>
              <a:rPr lang="de-AT" sz="1200" dirty="0"/>
              <a:t>Stellvertretung</a:t>
            </a:r>
          </a:p>
          <a:p>
            <a:pPr marL="285750" indent="-285750">
              <a:buFont typeface="Arial" panose="020B0604020202020204" pitchFamily="34" charset="0"/>
              <a:buChar char="•"/>
            </a:pPr>
            <a:r>
              <a:rPr lang="de-AT" sz="1200" dirty="0"/>
              <a:t>Die Zeit</a:t>
            </a:r>
          </a:p>
          <a:p>
            <a:pPr marL="742950" lvl="1" indent="-285750">
              <a:buFont typeface="Arial" panose="020B0604020202020204" pitchFamily="34" charset="0"/>
              <a:buChar char="•"/>
            </a:pPr>
            <a:r>
              <a:rPr lang="de-AT" sz="1200" dirty="0"/>
              <a:t>Verjährung</a:t>
            </a:r>
          </a:p>
          <a:p>
            <a:pPr marL="742950" lvl="1" indent="-285750">
              <a:buFont typeface="Arial" panose="020B0604020202020204" pitchFamily="34" charset="0"/>
              <a:buChar char="•"/>
            </a:pPr>
            <a:r>
              <a:rPr lang="de-AT" sz="1200" dirty="0"/>
              <a:t>Hemmung/Unterbrechung</a:t>
            </a:r>
          </a:p>
          <a:p>
            <a:pPr marL="742950" lvl="1" indent="-285750">
              <a:buFont typeface="Arial" panose="020B0604020202020204" pitchFamily="34" charset="0"/>
              <a:buChar char="•"/>
            </a:pPr>
            <a:r>
              <a:rPr lang="de-AT" sz="1200" dirty="0"/>
              <a:t>Präklusion</a:t>
            </a:r>
          </a:p>
          <a:p>
            <a:pPr marL="742950" lvl="1" indent="-285750">
              <a:buFont typeface="Arial" panose="020B0604020202020204" pitchFamily="34" charset="0"/>
              <a:buChar char="•"/>
            </a:pPr>
            <a:r>
              <a:rPr lang="de-AT" sz="1200" dirty="0"/>
              <a:t>Bedingung/Befristung</a:t>
            </a:r>
          </a:p>
          <a:p>
            <a:pPr marL="285750" indent="-285750">
              <a:buFont typeface="Arial" panose="020B0604020202020204" pitchFamily="34" charset="0"/>
              <a:buChar char="•"/>
            </a:pPr>
            <a:endParaRPr lang="de-AT" sz="1200" dirty="0"/>
          </a:p>
        </p:txBody>
      </p:sp>
      <p:sp>
        <p:nvSpPr>
          <p:cNvPr id="9" name="Textfeld 8">
            <a:extLst>
              <a:ext uri="{FF2B5EF4-FFF2-40B4-BE49-F238E27FC236}">
                <a16:creationId xmlns:a16="http://schemas.microsoft.com/office/drawing/2014/main" id="{27A607EB-286F-475A-B97C-08DBB8DE0957}"/>
              </a:ext>
            </a:extLst>
          </p:cNvPr>
          <p:cNvSpPr txBox="1"/>
          <p:nvPr/>
        </p:nvSpPr>
        <p:spPr>
          <a:xfrm>
            <a:off x="3508014" y="293236"/>
            <a:ext cx="2394408" cy="3046988"/>
          </a:xfrm>
          <a:prstGeom prst="rect">
            <a:avLst/>
          </a:prstGeom>
          <a:solidFill>
            <a:schemeClr val="accent6"/>
          </a:solidFill>
        </p:spPr>
        <p:txBody>
          <a:bodyPr wrap="square" rtlCol="0">
            <a:spAutoFit/>
          </a:bodyPr>
          <a:lstStyle/>
          <a:p>
            <a:r>
              <a:rPr lang="de-DE" sz="1200" b="1" dirty="0"/>
              <a:t>SACHENRECHT:</a:t>
            </a:r>
          </a:p>
          <a:p>
            <a:pPr marL="285750" indent="-285750">
              <a:buFont typeface="Arial" panose="020B0604020202020204" pitchFamily="34" charset="0"/>
              <a:buChar char="•"/>
            </a:pPr>
            <a:r>
              <a:rPr lang="de-DE" sz="1200" dirty="0"/>
              <a:t>Allgemein</a:t>
            </a:r>
          </a:p>
          <a:p>
            <a:pPr marL="742950" lvl="1" indent="-285750">
              <a:buFont typeface="Arial" panose="020B0604020202020204" pitchFamily="34" charset="0"/>
              <a:buChar char="•"/>
            </a:pPr>
            <a:r>
              <a:rPr lang="de-DE" sz="1200" dirty="0"/>
              <a:t>Prinzipien</a:t>
            </a:r>
          </a:p>
          <a:p>
            <a:pPr marL="742950" lvl="1" indent="-285750">
              <a:buFont typeface="Arial" panose="020B0604020202020204" pitchFamily="34" charset="0"/>
              <a:buChar char="•"/>
            </a:pPr>
            <a:r>
              <a:rPr lang="de-DE" sz="1200" dirty="0"/>
              <a:t>Einteilung/Definition von Sachen</a:t>
            </a:r>
          </a:p>
          <a:p>
            <a:pPr marL="285750" indent="-285750">
              <a:buFont typeface="Arial" panose="020B0604020202020204" pitchFamily="34" charset="0"/>
              <a:buChar char="•"/>
            </a:pPr>
            <a:r>
              <a:rPr lang="de-DE" sz="1200" dirty="0"/>
              <a:t>Besitz</a:t>
            </a:r>
          </a:p>
          <a:p>
            <a:pPr marL="285750" indent="-285750">
              <a:buFont typeface="Arial" panose="020B0604020202020204" pitchFamily="34" charset="0"/>
              <a:buChar char="•"/>
            </a:pPr>
            <a:r>
              <a:rPr lang="de-DE" sz="1200" dirty="0"/>
              <a:t>Eigentum</a:t>
            </a:r>
          </a:p>
          <a:p>
            <a:pPr marL="285750" indent="-285750">
              <a:buFont typeface="Arial" panose="020B0604020202020204" pitchFamily="34" charset="0"/>
              <a:buChar char="•"/>
            </a:pPr>
            <a:r>
              <a:rPr lang="de-AT" sz="1200" dirty="0"/>
              <a:t>dingliche Sicherungsrechte</a:t>
            </a:r>
          </a:p>
          <a:p>
            <a:pPr marL="742950" lvl="1" indent="-285750">
              <a:buFont typeface="Arial" panose="020B0604020202020204" pitchFamily="34" charset="0"/>
              <a:buChar char="•"/>
            </a:pPr>
            <a:r>
              <a:rPr lang="de-AT" sz="1200" dirty="0"/>
              <a:t>Pfandrecht/Hypothek</a:t>
            </a:r>
          </a:p>
          <a:p>
            <a:pPr marL="742950" lvl="1" indent="-285750">
              <a:buFont typeface="Arial" panose="020B0604020202020204" pitchFamily="34" charset="0"/>
              <a:buChar char="•"/>
            </a:pPr>
            <a:r>
              <a:rPr lang="de-AT" sz="1200" dirty="0"/>
              <a:t>Eigentumsvorbehalt</a:t>
            </a:r>
          </a:p>
          <a:p>
            <a:pPr marL="742950" lvl="1" indent="-285750">
              <a:buFont typeface="Arial" panose="020B0604020202020204" pitchFamily="34" charset="0"/>
              <a:buChar char="•"/>
            </a:pPr>
            <a:r>
              <a:rPr lang="de-AT" sz="1200" dirty="0"/>
              <a:t>Sicherungszession</a:t>
            </a:r>
          </a:p>
          <a:p>
            <a:pPr marL="285750" indent="-285750">
              <a:buFont typeface="Arial" panose="020B0604020202020204" pitchFamily="34" charset="0"/>
              <a:buChar char="•"/>
            </a:pPr>
            <a:r>
              <a:rPr lang="de-AT" sz="1200" dirty="0"/>
              <a:t>Sonstige beschränkte dingliche Rechte</a:t>
            </a:r>
          </a:p>
          <a:p>
            <a:pPr marL="742950" lvl="1" indent="-285750">
              <a:buFont typeface="Arial" panose="020B0604020202020204" pitchFamily="34" charset="0"/>
              <a:buChar char="•"/>
            </a:pPr>
            <a:r>
              <a:rPr lang="de-AT" sz="1200" dirty="0"/>
              <a:t>Servitut</a:t>
            </a:r>
          </a:p>
          <a:p>
            <a:pPr marL="742950" lvl="1" indent="-285750">
              <a:buFont typeface="Arial" panose="020B0604020202020204" pitchFamily="34" charset="0"/>
              <a:buChar char="•"/>
            </a:pPr>
            <a:r>
              <a:rPr lang="de-AT" sz="1200" dirty="0"/>
              <a:t>Reallast</a:t>
            </a:r>
          </a:p>
          <a:p>
            <a:pPr marL="742950" lvl="1" indent="-285750">
              <a:buFont typeface="Arial" panose="020B0604020202020204" pitchFamily="34" charset="0"/>
              <a:buChar char="•"/>
            </a:pPr>
            <a:r>
              <a:rPr lang="de-AT" sz="1200" dirty="0"/>
              <a:t>Baurecht</a:t>
            </a:r>
          </a:p>
        </p:txBody>
      </p:sp>
      <p:sp>
        <p:nvSpPr>
          <p:cNvPr id="10" name="Textfeld 9">
            <a:extLst>
              <a:ext uri="{FF2B5EF4-FFF2-40B4-BE49-F238E27FC236}">
                <a16:creationId xmlns:a16="http://schemas.microsoft.com/office/drawing/2014/main" id="{4FB0D913-5372-4080-B800-3528FBFD8DAC}"/>
              </a:ext>
            </a:extLst>
          </p:cNvPr>
          <p:cNvSpPr txBox="1"/>
          <p:nvPr/>
        </p:nvSpPr>
        <p:spPr>
          <a:xfrm>
            <a:off x="6289579" y="293236"/>
            <a:ext cx="2743200" cy="2862322"/>
          </a:xfrm>
          <a:prstGeom prst="rect">
            <a:avLst/>
          </a:prstGeom>
          <a:solidFill>
            <a:schemeClr val="accent4"/>
          </a:solidFill>
        </p:spPr>
        <p:txBody>
          <a:bodyPr wrap="square" rtlCol="0">
            <a:spAutoFit/>
          </a:bodyPr>
          <a:lstStyle/>
          <a:p>
            <a:r>
              <a:rPr lang="de-AT" sz="1200" b="1" dirty="0"/>
              <a:t>SCHULDRECHT ALLGEMEINER TEIL:</a:t>
            </a:r>
          </a:p>
          <a:p>
            <a:pPr marL="285750" indent="-285750">
              <a:buFont typeface="Arial" panose="020B0604020202020204" pitchFamily="34" charset="0"/>
              <a:buChar char="•"/>
            </a:pPr>
            <a:r>
              <a:rPr lang="de-AT" sz="1200" dirty="0"/>
              <a:t>Begründung von Schuldverhältnissen</a:t>
            </a:r>
          </a:p>
          <a:p>
            <a:pPr marL="285750" indent="-285750">
              <a:buFont typeface="Arial" panose="020B0604020202020204" pitchFamily="34" charset="0"/>
              <a:buChar char="•"/>
            </a:pPr>
            <a:r>
              <a:rPr lang="de-AT" sz="1200" dirty="0"/>
              <a:t>Inhalt</a:t>
            </a:r>
          </a:p>
          <a:p>
            <a:pPr marL="285750" indent="-285750">
              <a:buFont typeface="Arial" panose="020B0604020202020204" pitchFamily="34" charset="0"/>
              <a:buChar char="•"/>
            </a:pPr>
            <a:r>
              <a:rPr lang="de-AT" sz="1200" dirty="0"/>
              <a:t>Erlöschen der Schuld</a:t>
            </a:r>
          </a:p>
          <a:p>
            <a:pPr marL="285750" indent="-285750">
              <a:buFont typeface="Arial" panose="020B0604020202020204" pitchFamily="34" charset="0"/>
              <a:buChar char="•"/>
            </a:pPr>
            <a:r>
              <a:rPr lang="de-AT" sz="1200" dirty="0"/>
              <a:t>Umänderung von Rechten und Verbindlichkeiten</a:t>
            </a:r>
          </a:p>
          <a:p>
            <a:pPr marL="285750" indent="-285750">
              <a:buFont typeface="Arial" panose="020B0604020202020204" pitchFamily="34" charset="0"/>
              <a:buChar char="•"/>
            </a:pPr>
            <a:r>
              <a:rPr lang="de-AT" sz="1200" dirty="0"/>
              <a:t>Mehrheit von Berechtigten und Verpflichteten</a:t>
            </a:r>
          </a:p>
          <a:p>
            <a:pPr marL="742950" lvl="1" indent="-285750">
              <a:buFont typeface="Arial" panose="020B0604020202020204" pitchFamily="34" charset="0"/>
              <a:buChar char="•"/>
            </a:pPr>
            <a:r>
              <a:rPr lang="de-AT" sz="1200" dirty="0"/>
              <a:t>Bürgschaft</a:t>
            </a:r>
          </a:p>
          <a:p>
            <a:pPr marL="742950" lvl="1" indent="-285750">
              <a:buFont typeface="Arial" panose="020B0604020202020204" pitchFamily="34" charset="0"/>
              <a:buChar char="•"/>
            </a:pPr>
            <a:r>
              <a:rPr lang="de-AT" sz="1200" dirty="0"/>
              <a:t>Garantievertrag</a:t>
            </a:r>
          </a:p>
          <a:p>
            <a:pPr marL="742950" lvl="1" indent="-285750">
              <a:buFont typeface="Arial" panose="020B0604020202020204" pitchFamily="34" charset="0"/>
              <a:buChar char="•"/>
            </a:pPr>
            <a:r>
              <a:rPr lang="de-AT" sz="1200" dirty="0"/>
              <a:t>Zession</a:t>
            </a:r>
          </a:p>
          <a:p>
            <a:pPr marL="742950" lvl="1" indent="-285750">
              <a:buFont typeface="Arial" panose="020B0604020202020204" pitchFamily="34" charset="0"/>
              <a:buChar char="•"/>
            </a:pPr>
            <a:r>
              <a:rPr lang="de-AT" sz="1200" dirty="0"/>
              <a:t>Anweisung</a:t>
            </a:r>
          </a:p>
          <a:p>
            <a:pPr marL="285750" indent="-285750">
              <a:buFont typeface="Arial" panose="020B0604020202020204" pitchFamily="34" charset="0"/>
              <a:buChar char="•"/>
            </a:pPr>
            <a:endParaRPr lang="de-AT" sz="1200" dirty="0"/>
          </a:p>
          <a:p>
            <a:endParaRPr lang="de-AT" sz="1200" dirty="0"/>
          </a:p>
        </p:txBody>
      </p:sp>
      <p:sp>
        <p:nvSpPr>
          <p:cNvPr id="11" name="Textfeld 10">
            <a:extLst>
              <a:ext uri="{FF2B5EF4-FFF2-40B4-BE49-F238E27FC236}">
                <a16:creationId xmlns:a16="http://schemas.microsoft.com/office/drawing/2014/main" id="{50D427FB-8ACC-48BE-A044-CEB0A72A8B4E}"/>
              </a:ext>
            </a:extLst>
          </p:cNvPr>
          <p:cNvSpPr txBox="1"/>
          <p:nvPr/>
        </p:nvSpPr>
        <p:spPr>
          <a:xfrm>
            <a:off x="6247159" y="3302902"/>
            <a:ext cx="2828041" cy="3231654"/>
          </a:xfrm>
          <a:prstGeom prst="rect">
            <a:avLst/>
          </a:prstGeom>
          <a:solidFill>
            <a:schemeClr val="accent5"/>
          </a:solidFill>
        </p:spPr>
        <p:txBody>
          <a:bodyPr wrap="square" rtlCol="0">
            <a:spAutoFit/>
          </a:bodyPr>
          <a:lstStyle/>
          <a:p>
            <a:r>
              <a:rPr lang="de-AT" sz="1200" b="1" dirty="0"/>
              <a:t>SCHULDRECHT BESONDERER TEIL:</a:t>
            </a:r>
          </a:p>
          <a:p>
            <a:pPr marL="285750" indent="-285750">
              <a:buFont typeface="Arial" panose="020B0604020202020204" pitchFamily="34" charset="0"/>
              <a:buChar char="•"/>
            </a:pPr>
            <a:r>
              <a:rPr lang="de-AT" sz="1200" dirty="0"/>
              <a:t>Vertragliche Schuldverhältnisse</a:t>
            </a:r>
          </a:p>
          <a:p>
            <a:pPr marL="742950" lvl="1" indent="-285750">
              <a:buFont typeface="Arial" panose="020B0604020202020204" pitchFamily="34" charset="0"/>
              <a:buChar char="•"/>
            </a:pPr>
            <a:r>
              <a:rPr lang="de-AT" sz="1200" dirty="0"/>
              <a:t>Kaufvertrag</a:t>
            </a:r>
          </a:p>
          <a:p>
            <a:pPr marL="742950" lvl="1" indent="-285750">
              <a:buFont typeface="Arial" panose="020B0604020202020204" pitchFamily="34" charset="0"/>
              <a:buChar char="•"/>
            </a:pPr>
            <a:r>
              <a:rPr lang="de-AT" sz="1200" dirty="0"/>
              <a:t>Werkvertrag</a:t>
            </a:r>
          </a:p>
          <a:p>
            <a:pPr marL="742950" lvl="1" indent="-285750">
              <a:buFont typeface="Arial" panose="020B0604020202020204" pitchFamily="34" charset="0"/>
              <a:buChar char="•"/>
            </a:pPr>
            <a:r>
              <a:rPr lang="de-AT" sz="1200" dirty="0"/>
              <a:t>Auftrag</a:t>
            </a:r>
          </a:p>
          <a:p>
            <a:pPr marL="742950" lvl="1" indent="-285750">
              <a:buFont typeface="Arial" panose="020B0604020202020204" pitchFamily="34" charset="0"/>
              <a:buChar char="•"/>
            </a:pPr>
            <a:r>
              <a:rPr lang="de-AT" sz="1200" dirty="0"/>
              <a:t>Schenkung</a:t>
            </a:r>
          </a:p>
          <a:p>
            <a:pPr marL="742950" lvl="1" indent="-285750">
              <a:buFont typeface="Arial" panose="020B0604020202020204" pitchFamily="34" charset="0"/>
              <a:buChar char="•"/>
            </a:pPr>
            <a:r>
              <a:rPr lang="de-AT" sz="1200" dirty="0"/>
              <a:t>Tausch</a:t>
            </a:r>
          </a:p>
          <a:p>
            <a:pPr marL="742950" lvl="1" indent="-285750">
              <a:buFont typeface="Arial" panose="020B0604020202020204" pitchFamily="34" charset="0"/>
              <a:buChar char="•"/>
            </a:pPr>
            <a:r>
              <a:rPr lang="de-AT" sz="1200" dirty="0"/>
              <a:t>Kreditvertrag</a:t>
            </a:r>
          </a:p>
          <a:p>
            <a:pPr marL="742950" lvl="1" indent="-285750">
              <a:buFont typeface="Arial" panose="020B0604020202020204" pitchFamily="34" charset="0"/>
              <a:buChar char="•"/>
            </a:pPr>
            <a:r>
              <a:rPr lang="de-AT" sz="1200" dirty="0"/>
              <a:t>Darlehen</a:t>
            </a:r>
          </a:p>
          <a:p>
            <a:pPr marL="742950" lvl="1" indent="-285750">
              <a:buFont typeface="Arial" panose="020B0604020202020204" pitchFamily="34" charset="0"/>
              <a:buChar char="•"/>
            </a:pPr>
            <a:r>
              <a:rPr lang="de-AT" sz="1200" dirty="0"/>
              <a:t>Bestandvertrag</a:t>
            </a:r>
          </a:p>
          <a:p>
            <a:pPr marL="742950" lvl="1" indent="-285750">
              <a:buFont typeface="Arial" panose="020B0604020202020204" pitchFamily="34" charset="0"/>
              <a:buChar char="•"/>
            </a:pPr>
            <a:r>
              <a:rPr lang="de-AT" sz="1200" dirty="0"/>
              <a:t>Dienstvertrag</a:t>
            </a:r>
          </a:p>
          <a:p>
            <a:pPr marL="742950" lvl="1" indent="-285750">
              <a:buFont typeface="Arial" panose="020B0604020202020204" pitchFamily="34" charset="0"/>
              <a:buChar char="•"/>
            </a:pPr>
            <a:r>
              <a:rPr lang="de-AT" sz="1200" dirty="0"/>
              <a:t>Verwahrungsvertrag</a:t>
            </a:r>
          </a:p>
          <a:p>
            <a:pPr marL="285750" indent="-285750">
              <a:buFont typeface="Arial" panose="020B0604020202020204" pitchFamily="34" charset="0"/>
              <a:buChar char="•"/>
            </a:pPr>
            <a:r>
              <a:rPr lang="de-AT" sz="1200" dirty="0"/>
              <a:t>Gesetzliche Schuldverhältnisse</a:t>
            </a:r>
          </a:p>
          <a:p>
            <a:pPr marL="742950" lvl="1" indent="-285750">
              <a:buFont typeface="Arial" panose="020B0604020202020204" pitchFamily="34" charset="0"/>
              <a:buChar char="•"/>
            </a:pPr>
            <a:r>
              <a:rPr lang="de-AT" sz="1200" dirty="0"/>
              <a:t>Schadenersatzrecht</a:t>
            </a:r>
          </a:p>
          <a:p>
            <a:pPr marL="742950" lvl="1" indent="-285750">
              <a:buFont typeface="Arial" panose="020B0604020202020204" pitchFamily="34" charset="0"/>
              <a:buChar char="•"/>
            </a:pPr>
            <a:r>
              <a:rPr lang="de-AT" sz="1200" dirty="0"/>
              <a:t>Bereicherungsrecht</a:t>
            </a:r>
          </a:p>
          <a:p>
            <a:pPr marL="742950" lvl="1" indent="-285750">
              <a:buFont typeface="Arial" panose="020B0604020202020204" pitchFamily="34" charset="0"/>
              <a:buChar char="•"/>
            </a:pPr>
            <a:r>
              <a:rPr lang="de-AT" sz="1200" dirty="0"/>
              <a:t>Geschäftsführung ohne Auftrag</a:t>
            </a:r>
          </a:p>
        </p:txBody>
      </p:sp>
      <p:sp>
        <p:nvSpPr>
          <p:cNvPr id="12" name="Textfeld 11">
            <a:extLst>
              <a:ext uri="{FF2B5EF4-FFF2-40B4-BE49-F238E27FC236}">
                <a16:creationId xmlns:a16="http://schemas.microsoft.com/office/drawing/2014/main" id="{B52A69BD-08F2-40B5-9C8E-5B105E27CE53}"/>
              </a:ext>
            </a:extLst>
          </p:cNvPr>
          <p:cNvSpPr txBox="1"/>
          <p:nvPr/>
        </p:nvSpPr>
        <p:spPr>
          <a:xfrm>
            <a:off x="9266550" y="293236"/>
            <a:ext cx="2564090" cy="3231654"/>
          </a:xfrm>
          <a:prstGeom prst="rect">
            <a:avLst/>
          </a:prstGeom>
          <a:solidFill>
            <a:schemeClr val="bg2">
              <a:lumMod val="90000"/>
            </a:schemeClr>
          </a:solidFill>
        </p:spPr>
        <p:txBody>
          <a:bodyPr wrap="square" rtlCol="0">
            <a:spAutoFit/>
          </a:bodyPr>
          <a:lstStyle/>
          <a:p>
            <a:r>
              <a:rPr lang="de-AT" sz="1200" b="1" dirty="0"/>
              <a:t>ERBRECHT:</a:t>
            </a:r>
          </a:p>
          <a:p>
            <a:pPr marL="285750" indent="-285750">
              <a:buFont typeface="Arial" panose="020B0604020202020204" pitchFamily="34" charset="0"/>
              <a:buChar char="•"/>
            </a:pPr>
            <a:r>
              <a:rPr lang="de-AT" sz="1200" dirty="0"/>
              <a:t>Nachlass</a:t>
            </a:r>
          </a:p>
          <a:p>
            <a:pPr marL="285750" indent="-285750">
              <a:buFont typeface="Arial" panose="020B0604020202020204" pitchFamily="34" charset="0"/>
              <a:buChar char="•"/>
            </a:pPr>
            <a:r>
              <a:rPr lang="de-AT" sz="1200" dirty="0"/>
              <a:t>Gesetzliche Erbfolge</a:t>
            </a:r>
          </a:p>
          <a:p>
            <a:pPr marL="742950" lvl="1" indent="-285750">
              <a:buFont typeface="Arial" panose="020B0604020202020204" pitchFamily="34" charset="0"/>
              <a:buChar char="•"/>
            </a:pPr>
            <a:r>
              <a:rPr lang="de-AT" sz="1200" dirty="0" err="1"/>
              <a:t>Parentelensystem</a:t>
            </a:r>
            <a:endParaRPr lang="de-AT" sz="1200" dirty="0"/>
          </a:p>
          <a:p>
            <a:pPr marL="742950" lvl="1" indent="-285750">
              <a:buFont typeface="Arial" panose="020B0604020202020204" pitchFamily="34" charset="0"/>
              <a:buChar char="•"/>
            </a:pPr>
            <a:r>
              <a:rPr lang="de-AT" sz="1200" dirty="0"/>
              <a:t>Pflichtteilsrecht</a:t>
            </a:r>
          </a:p>
          <a:p>
            <a:pPr marL="285750" indent="-285750">
              <a:buFont typeface="Arial" panose="020B0604020202020204" pitchFamily="34" charset="0"/>
              <a:buChar char="•"/>
            </a:pPr>
            <a:r>
              <a:rPr lang="de-AT" sz="1200" dirty="0"/>
              <a:t>Letztwillige Verfügungen</a:t>
            </a:r>
          </a:p>
          <a:p>
            <a:pPr marL="742950" lvl="1" indent="-285750">
              <a:buFont typeface="Arial" panose="020B0604020202020204" pitchFamily="34" charset="0"/>
              <a:buChar char="•"/>
            </a:pPr>
            <a:r>
              <a:rPr lang="de-AT" sz="1200" dirty="0"/>
              <a:t>Testament</a:t>
            </a:r>
          </a:p>
          <a:p>
            <a:pPr marL="742950" lvl="1" indent="-285750">
              <a:buFont typeface="Arial" panose="020B0604020202020204" pitchFamily="34" charset="0"/>
              <a:buChar char="•"/>
            </a:pPr>
            <a:r>
              <a:rPr lang="de-AT" sz="1200" dirty="0"/>
              <a:t>Legat</a:t>
            </a:r>
          </a:p>
          <a:p>
            <a:pPr marL="742950" lvl="1" indent="-285750">
              <a:buFont typeface="Arial" panose="020B0604020202020204" pitchFamily="34" charset="0"/>
              <a:buChar char="•"/>
            </a:pPr>
            <a:r>
              <a:rPr lang="de-AT" sz="1200" dirty="0"/>
              <a:t>Erbvertrag</a:t>
            </a:r>
          </a:p>
          <a:p>
            <a:pPr marL="742950" lvl="1" indent="-285750">
              <a:buFont typeface="Arial" panose="020B0604020202020204" pitchFamily="34" charset="0"/>
              <a:buChar char="•"/>
            </a:pPr>
            <a:r>
              <a:rPr lang="de-AT" sz="1200" dirty="0"/>
              <a:t>Schenkung auf den Todesfall</a:t>
            </a:r>
          </a:p>
          <a:p>
            <a:pPr marL="285750" indent="-285750">
              <a:buFont typeface="Arial" panose="020B0604020202020204" pitchFamily="34" charset="0"/>
              <a:buChar char="•"/>
            </a:pPr>
            <a:r>
              <a:rPr lang="de-AT" sz="1200" dirty="0"/>
              <a:t>Erbschaftserwerb</a:t>
            </a:r>
          </a:p>
          <a:p>
            <a:pPr marL="742950" lvl="1" indent="-285750">
              <a:buFont typeface="Arial" panose="020B0604020202020204" pitchFamily="34" charset="0"/>
              <a:buChar char="•"/>
            </a:pPr>
            <a:r>
              <a:rPr lang="de-AT" sz="1200" dirty="0"/>
              <a:t>Universalsukzession</a:t>
            </a:r>
          </a:p>
          <a:p>
            <a:pPr marL="742950" lvl="1" indent="-285750">
              <a:buFont typeface="Arial" panose="020B0604020202020204" pitchFamily="34" charset="0"/>
              <a:buChar char="•"/>
            </a:pPr>
            <a:r>
              <a:rPr lang="de-AT" sz="1200" dirty="0"/>
              <a:t>Singularsukzession</a:t>
            </a:r>
          </a:p>
          <a:p>
            <a:pPr marL="742950" lvl="1" indent="-285750">
              <a:buFont typeface="Arial" panose="020B0604020202020204" pitchFamily="34" charset="0"/>
              <a:buChar char="•"/>
            </a:pPr>
            <a:r>
              <a:rPr lang="de-AT" sz="1200" dirty="0"/>
              <a:t>Einantwortung</a:t>
            </a:r>
          </a:p>
          <a:p>
            <a:pPr marL="742950" lvl="1" indent="-285750">
              <a:buFont typeface="Arial" panose="020B0604020202020204" pitchFamily="34" charset="0"/>
              <a:buChar char="•"/>
            </a:pPr>
            <a:r>
              <a:rPr lang="de-AT" sz="1200" dirty="0"/>
              <a:t>Haftung des Erben</a:t>
            </a:r>
          </a:p>
          <a:p>
            <a:pPr marL="285750" indent="-285750">
              <a:buFont typeface="Arial" panose="020B0604020202020204" pitchFamily="34" charset="0"/>
              <a:buChar char="•"/>
            </a:pPr>
            <a:endParaRPr lang="de-AT" sz="1200" dirty="0"/>
          </a:p>
        </p:txBody>
      </p:sp>
      <p:sp>
        <p:nvSpPr>
          <p:cNvPr id="13" name="Textfeld 12">
            <a:extLst>
              <a:ext uri="{FF2B5EF4-FFF2-40B4-BE49-F238E27FC236}">
                <a16:creationId xmlns:a16="http://schemas.microsoft.com/office/drawing/2014/main" id="{CC3B0471-CFE6-4927-AC98-A27706871557}"/>
              </a:ext>
            </a:extLst>
          </p:cNvPr>
          <p:cNvSpPr txBox="1"/>
          <p:nvPr/>
        </p:nvSpPr>
        <p:spPr>
          <a:xfrm>
            <a:off x="838986" y="4336330"/>
            <a:ext cx="4317476" cy="1754326"/>
          </a:xfrm>
          <a:prstGeom prst="rect">
            <a:avLst/>
          </a:prstGeom>
          <a:pattFill prst="pct20">
            <a:fgClr>
              <a:schemeClr val="accent1"/>
            </a:fgClr>
            <a:bgClr>
              <a:schemeClr val="bg1"/>
            </a:bgClr>
          </a:pattFill>
        </p:spPr>
        <p:txBody>
          <a:bodyPr wrap="square" rtlCol="0">
            <a:spAutoFit/>
          </a:bodyPr>
          <a:lstStyle/>
          <a:p>
            <a:r>
              <a:rPr lang="de-AT" dirty="0"/>
              <a:t>Sachverhalt: </a:t>
            </a:r>
          </a:p>
          <a:p>
            <a:r>
              <a:rPr lang="de-AT" dirty="0"/>
              <a:t>Haftungsansprüche geschädigter Anleger gegen den Prospektprüfer und den Abschlussprüfer der Emittentin.</a:t>
            </a:r>
          </a:p>
          <a:p>
            <a:r>
              <a:rPr lang="de-AT" dirty="0"/>
              <a:t>Welche Problemkreise sind berührt?</a:t>
            </a:r>
          </a:p>
          <a:p>
            <a:endParaRPr lang="de-AT" dirty="0"/>
          </a:p>
        </p:txBody>
      </p:sp>
      <p:sp>
        <p:nvSpPr>
          <p:cNvPr id="14" name="Ellipse 13">
            <a:extLst>
              <a:ext uri="{FF2B5EF4-FFF2-40B4-BE49-F238E27FC236}">
                <a16:creationId xmlns:a16="http://schemas.microsoft.com/office/drawing/2014/main" id="{2633185B-A581-4725-A000-E0EAD9B91835}"/>
              </a:ext>
            </a:extLst>
          </p:cNvPr>
          <p:cNvSpPr/>
          <p:nvPr/>
        </p:nvSpPr>
        <p:spPr>
          <a:xfrm>
            <a:off x="6938128" y="5674936"/>
            <a:ext cx="1470581" cy="2733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Ellipse 14">
            <a:extLst>
              <a:ext uri="{FF2B5EF4-FFF2-40B4-BE49-F238E27FC236}">
                <a16:creationId xmlns:a16="http://schemas.microsoft.com/office/drawing/2014/main" id="{4A6CB71B-ECAE-4CAA-957A-AFA7701F77E3}"/>
              </a:ext>
            </a:extLst>
          </p:cNvPr>
          <p:cNvSpPr/>
          <p:nvPr/>
        </p:nvSpPr>
        <p:spPr>
          <a:xfrm>
            <a:off x="1032071" y="2087808"/>
            <a:ext cx="1470581" cy="2733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Ellipse 15">
            <a:extLst>
              <a:ext uri="{FF2B5EF4-FFF2-40B4-BE49-F238E27FC236}">
                <a16:creationId xmlns:a16="http://schemas.microsoft.com/office/drawing/2014/main" id="{5BFBCBC6-3D4D-4AF9-93AD-CA33069D0C24}"/>
              </a:ext>
            </a:extLst>
          </p:cNvPr>
          <p:cNvSpPr/>
          <p:nvPr/>
        </p:nvSpPr>
        <p:spPr>
          <a:xfrm>
            <a:off x="1120298" y="2820212"/>
            <a:ext cx="1470581" cy="27337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Ellipse 17">
            <a:extLst>
              <a:ext uri="{FF2B5EF4-FFF2-40B4-BE49-F238E27FC236}">
                <a16:creationId xmlns:a16="http://schemas.microsoft.com/office/drawing/2014/main" id="{4CC2BD60-7A98-444C-A6CF-C35556E775F6}"/>
              </a:ext>
            </a:extLst>
          </p:cNvPr>
          <p:cNvSpPr/>
          <p:nvPr/>
        </p:nvSpPr>
        <p:spPr>
          <a:xfrm>
            <a:off x="6938128" y="3667028"/>
            <a:ext cx="1131216" cy="4430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3" name="Textfeld 32">
            <a:extLst>
              <a:ext uri="{FF2B5EF4-FFF2-40B4-BE49-F238E27FC236}">
                <a16:creationId xmlns:a16="http://schemas.microsoft.com/office/drawing/2014/main" id="{0C7E05ED-7098-4337-9C57-D28A398C2B5B}"/>
              </a:ext>
            </a:extLst>
          </p:cNvPr>
          <p:cNvSpPr txBox="1"/>
          <p:nvPr/>
        </p:nvSpPr>
        <p:spPr>
          <a:xfrm>
            <a:off x="2502561" y="2599910"/>
            <a:ext cx="678529" cy="276999"/>
          </a:xfrm>
          <a:prstGeom prst="rect">
            <a:avLst/>
          </a:prstGeom>
          <a:solidFill>
            <a:srgbClr val="B686DA"/>
          </a:solidFill>
        </p:spPr>
        <p:txBody>
          <a:bodyPr wrap="square" rtlCol="0">
            <a:spAutoFit/>
          </a:bodyPr>
          <a:lstStyle/>
          <a:p>
            <a:r>
              <a:rPr lang="de-AT" sz="1200" dirty="0"/>
              <a:t>Irrtum?</a:t>
            </a:r>
          </a:p>
        </p:txBody>
      </p:sp>
      <p:sp>
        <p:nvSpPr>
          <p:cNvPr id="34" name="Textfeld 33">
            <a:extLst>
              <a:ext uri="{FF2B5EF4-FFF2-40B4-BE49-F238E27FC236}">
                <a16:creationId xmlns:a16="http://schemas.microsoft.com/office/drawing/2014/main" id="{B27C94AC-6924-40E2-9420-083457EF1181}"/>
              </a:ext>
            </a:extLst>
          </p:cNvPr>
          <p:cNvSpPr txBox="1"/>
          <p:nvPr/>
        </p:nvSpPr>
        <p:spPr>
          <a:xfrm>
            <a:off x="802098" y="3783982"/>
            <a:ext cx="1787678" cy="461665"/>
          </a:xfrm>
          <a:prstGeom prst="rect">
            <a:avLst/>
          </a:prstGeom>
          <a:solidFill>
            <a:srgbClr val="B686DA"/>
          </a:solidFill>
        </p:spPr>
        <p:txBody>
          <a:bodyPr wrap="square" rtlCol="0">
            <a:spAutoFit/>
          </a:bodyPr>
          <a:lstStyle/>
          <a:p>
            <a:r>
              <a:rPr lang="de-AT" sz="1200" dirty="0"/>
              <a:t>Fristenlauf ab Kauf? Ab Kursverlust? Ab…. ?</a:t>
            </a:r>
          </a:p>
        </p:txBody>
      </p:sp>
      <p:sp>
        <p:nvSpPr>
          <p:cNvPr id="35" name="Textfeld 34">
            <a:extLst>
              <a:ext uri="{FF2B5EF4-FFF2-40B4-BE49-F238E27FC236}">
                <a16:creationId xmlns:a16="http://schemas.microsoft.com/office/drawing/2014/main" id="{2F6AF238-0F1C-4BA2-9AF8-902EECCEDD82}"/>
              </a:ext>
            </a:extLst>
          </p:cNvPr>
          <p:cNvSpPr txBox="1"/>
          <p:nvPr/>
        </p:nvSpPr>
        <p:spPr>
          <a:xfrm>
            <a:off x="3641711" y="3599833"/>
            <a:ext cx="2544931" cy="830997"/>
          </a:xfrm>
          <a:prstGeom prst="rect">
            <a:avLst/>
          </a:prstGeom>
          <a:solidFill>
            <a:srgbClr val="B686DA"/>
          </a:solidFill>
        </p:spPr>
        <p:txBody>
          <a:bodyPr wrap="square" rtlCol="0">
            <a:spAutoFit/>
          </a:bodyPr>
          <a:lstStyle/>
          <a:p>
            <a:r>
              <a:rPr lang="de-AT" sz="1200" dirty="0"/>
              <a:t>AP </a:t>
            </a:r>
            <a:r>
              <a:rPr lang="de-AT" sz="1200" dirty="0">
                <a:sym typeface="Wingdings" panose="05000000000000000000" pitchFamily="2" charset="2"/>
              </a:rPr>
              <a:t>Werkvertrag mit Emittentin, Schutzwirkung </a:t>
            </a:r>
            <a:r>
              <a:rPr lang="de-AT" sz="1200" dirty="0" err="1">
                <a:sym typeface="Wingdings" panose="05000000000000000000" pitchFamily="2" charset="2"/>
              </a:rPr>
              <a:t>gg.über</a:t>
            </a:r>
            <a:r>
              <a:rPr lang="de-AT" sz="1200" dirty="0">
                <a:sym typeface="Wingdings" panose="05000000000000000000" pitchFamily="2" charset="2"/>
              </a:rPr>
              <a:t> Anleger?</a:t>
            </a:r>
          </a:p>
          <a:p>
            <a:r>
              <a:rPr lang="de-AT" sz="1200" dirty="0">
                <a:sym typeface="Wingdings" panose="05000000000000000000" pitchFamily="2" charset="2"/>
              </a:rPr>
              <a:t>Kaufvertrag mit Emittentin? Oder mit Emissionsbank?</a:t>
            </a:r>
            <a:endParaRPr lang="de-AT" sz="1200" dirty="0"/>
          </a:p>
        </p:txBody>
      </p:sp>
      <p:cxnSp>
        <p:nvCxnSpPr>
          <p:cNvPr id="20" name="Gerade Verbindung mit Pfeil 19">
            <a:extLst>
              <a:ext uri="{FF2B5EF4-FFF2-40B4-BE49-F238E27FC236}">
                <a16:creationId xmlns:a16="http://schemas.microsoft.com/office/drawing/2014/main" id="{C4874E3D-249C-4821-838A-8F9EC73675E7}"/>
              </a:ext>
            </a:extLst>
          </p:cNvPr>
          <p:cNvCxnSpPr/>
          <p:nvPr/>
        </p:nvCxnSpPr>
        <p:spPr>
          <a:xfrm flipV="1">
            <a:off x="4958499" y="3877303"/>
            <a:ext cx="2092750" cy="6664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6600790A-C4F8-4C22-8F4F-27703613919E}"/>
              </a:ext>
            </a:extLst>
          </p:cNvPr>
          <p:cNvCxnSpPr>
            <a:cxnSpLocks/>
          </p:cNvCxnSpPr>
          <p:nvPr/>
        </p:nvCxnSpPr>
        <p:spPr>
          <a:xfrm flipH="1" flipV="1">
            <a:off x="2212577" y="2956900"/>
            <a:ext cx="304874" cy="14739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DBDED164-4F46-44EB-B214-42431851F984}"/>
              </a:ext>
            </a:extLst>
          </p:cNvPr>
          <p:cNvCxnSpPr>
            <a:cxnSpLocks/>
          </p:cNvCxnSpPr>
          <p:nvPr/>
        </p:nvCxnSpPr>
        <p:spPr>
          <a:xfrm flipH="1" flipV="1">
            <a:off x="2335579" y="2224496"/>
            <a:ext cx="921488" cy="2319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3F207B0E-DD1F-4843-9F21-8423D00C6AF1}"/>
              </a:ext>
            </a:extLst>
          </p:cNvPr>
          <p:cNvSpPr txBox="1"/>
          <p:nvPr/>
        </p:nvSpPr>
        <p:spPr>
          <a:xfrm>
            <a:off x="4533480" y="5653919"/>
            <a:ext cx="1653162" cy="646331"/>
          </a:xfrm>
          <a:prstGeom prst="rect">
            <a:avLst/>
          </a:prstGeom>
          <a:solidFill>
            <a:srgbClr val="B686DA"/>
          </a:solidFill>
        </p:spPr>
        <p:txBody>
          <a:bodyPr wrap="square" rtlCol="0">
            <a:spAutoFit/>
          </a:bodyPr>
          <a:lstStyle/>
          <a:p>
            <a:r>
              <a:rPr lang="de-AT" sz="1200" dirty="0"/>
              <a:t>Schaden? Kausalität?</a:t>
            </a:r>
          </a:p>
          <a:p>
            <a:r>
              <a:rPr lang="de-AT" sz="1200" dirty="0"/>
              <a:t>Schutzzweck der Norm?</a:t>
            </a:r>
          </a:p>
        </p:txBody>
      </p:sp>
      <p:cxnSp>
        <p:nvCxnSpPr>
          <p:cNvPr id="21" name="Gerade Verbindung mit Pfeil 20">
            <a:extLst>
              <a:ext uri="{FF2B5EF4-FFF2-40B4-BE49-F238E27FC236}">
                <a16:creationId xmlns:a16="http://schemas.microsoft.com/office/drawing/2014/main" id="{EC15A529-7603-4D3D-B506-2A8EB4782A3D}"/>
              </a:ext>
            </a:extLst>
          </p:cNvPr>
          <p:cNvCxnSpPr>
            <a:cxnSpLocks/>
          </p:cNvCxnSpPr>
          <p:nvPr/>
        </p:nvCxnSpPr>
        <p:spPr>
          <a:xfrm>
            <a:off x="4801056" y="5674937"/>
            <a:ext cx="2250193" cy="1366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AE2E262D-C28F-4C25-9702-63717A4DDB1D}"/>
              </a:ext>
            </a:extLst>
          </p:cNvPr>
          <p:cNvSpPr txBox="1"/>
          <p:nvPr/>
        </p:nvSpPr>
        <p:spPr>
          <a:xfrm>
            <a:off x="9266551" y="3877303"/>
            <a:ext cx="2564090" cy="369332"/>
          </a:xfrm>
          <a:prstGeom prst="rect">
            <a:avLst/>
          </a:prstGeom>
          <a:solidFill>
            <a:schemeClr val="accent2">
              <a:lumMod val="60000"/>
              <a:lumOff val="40000"/>
            </a:schemeClr>
          </a:solidFill>
        </p:spPr>
        <p:txBody>
          <a:bodyPr wrap="square" rtlCol="0">
            <a:spAutoFit/>
          </a:bodyPr>
          <a:lstStyle/>
          <a:p>
            <a:pPr algn="ctr"/>
            <a:r>
              <a:rPr lang="de-AT" dirty="0"/>
              <a:t>Unternehmensrecht</a:t>
            </a:r>
          </a:p>
        </p:txBody>
      </p:sp>
      <p:sp>
        <p:nvSpPr>
          <p:cNvPr id="39" name="Textfeld 38">
            <a:extLst>
              <a:ext uri="{FF2B5EF4-FFF2-40B4-BE49-F238E27FC236}">
                <a16:creationId xmlns:a16="http://schemas.microsoft.com/office/drawing/2014/main" id="{2A4FBC59-DA75-402F-88A9-5BBB9A5C6F0C}"/>
              </a:ext>
            </a:extLst>
          </p:cNvPr>
          <p:cNvSpPr txBox="1"/>
          <p:nvPr/>
        </p:nvSpPr>
        <p:spPr>
          <a:xfrm>
            <a:off x="9266550" y="4571288"/>
            <a:ext cx="2564090" cy="369332"/>
          </a:xfrm>
          <a:prstGeom prst="rect">
            <a:avLst/>
          </a:prstGeom>
          <a:solidFill>
            <a:srgbClr val="92D050"/>
          </a:solidFill>
        </p:spPr>
        <p:txBody>
          <a:bodyPr wrap="square" rtlCol="0">
            <a:spAutoFit/>
          </a:bodyPr>
          <a:lstStyle/>
          <a:p>
            <a:pPr algn="ctr"/>
            <a:r>
              <a:rPr lang="de-AT" dirty="0"/>
              <a:t>Gesellschaftsrecht</a:t>
            </a:r>
          </a:p>
        </p:txBody>
      </p:sp>
      <p:sp>
        <p:nvSpPr>
          <p:cNvPr id="40" name="Textfeld 39">
            <a:extLst>
              <a:ext uri="{FF2B5EF4-FFF2-40B4-BE49-F238E27FC236}">
                <a16:creationId xmlns:a16="http://schemas.microsoft.com/office/drawing/2014/main" id="{453D8EAF-9827-468A-B9EC-68C525D6DAA2}"/>
              </a:ext>
            </a:extLst>
          </p:cNvPr>
          <p:cNvSpPr txBox="1"/>
          <p:nvPr/>
        </p:nvSpPr>
        <p:spPr>
          <a:xfrm>
            <a:off x="9266550" y="5335571"/>
            <a:ext cx="2564090" cy="369332"/>
          </a:xfrm>
          <a:prstGeom prst="rect">
            <a:avLst/>
          </a:prstGeom>
          <a:solidFill>
            <a:srgbClr val="FA8D8A"/>
          </a:solidFill>
        </p:spPr>
        <p:txBody>
          <a:bodyPr wrap="square" rtlCol="0">
            <a:spAutoFit/>
          </a:bodyPr>
          <a:lstStyle/>
          <a:p>
            <a:pPr algn="ctr"/>
            <a:r>
              <a:rPr lang="de-AT" dirty="0"/>
              <a:t>Insolvenzrecht</a:t>
            </a:r>
          </a:p>
        </p:txBody>
      </p:sp>
      <p:sp>
        <p:nvSpPr>
          <p:cNvPr id="44" name="Textfeld 43">
            <a:extLst>
              <a:ext uri="{FF2B5EF4-FFF2-40B4-BE49-F238E27FC236}">
                <a16:creationId xmlns:a16="http://schemas.microsoft.com/office/drawing/2014/main" id="{6CAF82B7-C909-44B4-992C-CB862B90C744}"/>
              </a:ext>
            </a:extLst>
          </p:cNvPr>
          <p:cNvSpPr txBox="1"/>
          <p:nvPr/>
        </p:nvSpPr>
        <p:spPr>
          <a:xfrm>
            <a:off x="8405139" y="4988274"/>
            <a:ext cx="1461155" cy="276999"/>
          </a:xfrm>
          <a:prstGeom prst="rect">
            <a:avLst/>
          </a:prstGeom>
          <a:solidFill>
            <a:srgbClr val="B686DA"/>
          </a:solidFill>
        </p:spPr>
        <p:txBody>
          <a:bodyPr wrap="square" rtlCol="0">
            <a:spAutoFit/>
          </a:bodyPr>
          <a:lstStyle/>
          <a:p>
            <a:r>
              <a:rPr lang="de-AT" sz="1200" dirty="0"/>
              <a:t>Einlagenrückgewähr</a:t>
            </a:r>
          </a:p>
        </p:txBody>
      </p:sp>
      <p:cxnSp>
        <p:nvCxnSpPr>
          <p:cNvPr id="41" name="Gerade Verbindung mit Pfeil 40">
            <a:extLst>
              <a:ext uri="{FF2B5EF4-FFF2-40B4-BE49-F238E27FC236}">
                <a16:creationId xmlns:a16="http://schemas.microsoft.com/office/drawing/2014/main" id="{7D5E3691-80FB-4C00-A234-21F17F86D265}"/>
              </a:ext>
            </a:extLst>
          </p:cNvPr>
          <p:cNvCxnSpPr>
            <a:cxnSpLocks/>
          </p:cNvCxnSpPr>
          <p:nvPr/>
        </p:nvCxnSpPr>
        <p:spPr>
          <a:xfrm flipV="1">
            <a:off x="4958499" y="4666092"/>
            <a:ext cx="4461438" cy="4284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9BDE56F6-2616-46BB-99D8-EBA5E7E291E6}"/>
              </a:ext>
            </a:extLst>
          </p:cNvPr>
          <p:cNvCxnSpPr>
            <a:cxnSpLocks/>
          </p:cNvCxnSpPr>
          <p:nvPr/>
        </p:nvCxnSpPr>
        <p:spPr>
          <a:xfrm>
            <a:off x="4958499" y="5311894"/>
            <a:ext cx="4562573" cy="2020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00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80B34BB-891E-4661-911F-E55D8C7040E0}"/>
              </a:ext>
            </a:extLst>
          </p:cNvPr>
          <p:cNvSpPr>
            <a:spLocks noGrp="1"/>
          </p:cNvSpPr>
          <p:nvPr>
            <p:ph type="title"/>
          </p:nvPr>
        </p:nvSpPr>
        <p:spPr>
          <a:xfrm>
            <a:off x="838200" y="365125"/>
            <a:ext cx="5558489" cy="1325563"/>
          </a:xfrm>
        </p:spPr>
        <p:txBody>
          <a:bodyPr>
            <a:normAutofit/>
          </a:bodyPr>
          <a:lstStyle/>
          <a:p>
            <a:r>
              <a:rPr lang="de-AT" dirty="0"/>
              <a:t>Schadenersatzrecht - §§ 1293 ff ABGB:</a:t>
            </a:r>
          </a:p>
        </p:txBody>
      </p:sp>
      <p:sp>
        <p:nvSpPr>
          <p:cNvPr id="26"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64E1F892-9BFA-40FD-8B7F-D1CC4F89B0FC}"/>
              </a:ext>
            </a:extLst>
          </p:cNvPr>
          <p:cNvSpPr>
            <a:spLocks noGrp="1"/>
          </p:cNvSpPr>
          <p:nvPr>
            <p:ph idx="1"/>
          </p:nvPr>
        </p:nvSpPr>
        <p:spPr>
          <a:xfrm>
            <a:off x="838200" y="1825625"/>
            <a:ext cx="5558489" cy="4351338"/>
          </a:xfrm>
        </p:spPr>
        <p:txBody>
          <a:bodyPr>
            <a:normAutofit fontScale="77500" lnSpcReduction="20000"/>
          </a:bodyPr>
          <a:lstStyle/>
          <a:p>
            <a:r>
              <a:rPr lang="de-AT" dirty="0"/>
              <a:t>Wer soll den Nachteil in der Sphäre einer bestimmten Person endgültig tragen?</a:t>
            </a:r>
          </a:p>
          <a:p>
            <a:pPr lvl="1"/>
            <a:r>
              <a:rPr lang="de-AT" dirty="0" err="1"/>
              <a:t>Grds</a:t>
            </a:r>
            <a:r>
              <a:rPr lang="de-AT" dirty="0"/>
              <a:t>. trifft der </a:t>
            </a:r>
            <a:r>
              <a:rPr lang="de-AT" dirty="0" err="1"/>
              <a:t>Schden</a:t>
            </a:r>
            <a:r>
              <a:rPr lang="de-AT" dirty="0"/>
              <a:t> den, in dessen Vermögen oder Person er sich ereignet hat - § 1311 ABGB</a:t>
            </a:r>
          </a:p>
          <a:p>
            <a:pPr lvl="1"/>
            <a:r>
              <a:rPr lang="de-AT" dirty="0"/>
              <a:t>Reine Ausgleichsfunktion – keine Straffunktion!</a:t>
            </a:r>
          </a:p>
          <a:p>
            <a:r>
              <a:rPr lang="de-AT" dirty="0"/>
              <a:t>Verschuldenshaftung vs. Gefährdungshaftung</a:t>
            </a:r>
          </a:p>
          <a:p>
            <a:r>
              <a:rPr lang="de-AT" dirty="0"/>
              <a:t>Prüfschema:</a:t>
            </a:r>
          </a:p>
          <a:p>
            <a:pPr lvl="1"/>
            <a:r>
              <a:rPr lang="de-AT" dirty="0"/>
              <a:t>Schaden</a:t>
            </a:r>
          </a:p>
          <a:p>
            <a:pPr lvl="1"/>
            <a:r>
              <a:rPr lang="de-AT" dirty="0"/>
              <a:t>Rechtswidrigkeit</a:t>
            </a:r>
          </a:p>
          <a:p>
            <a:pPr lvl="1"/>
            <a:r>
              <a:rPr lang="de-AT" dirty="0"/>
              <a:t>Rechtswidrigkeitszusammenhang</a:t>
            </a:r>
          </a:p>
          <a:p>
            <a:pPr lvl="1"/>
            <a:r>
              <a:rPr lang="de-AT" dirty="0"/>
              <a:t>Kausalität</a:t>
            </a:r>
          </a:p>
          <a:p>
            <a:pPr lvl="1"/>
            <a:r>
              <a:rPr lang="de-AT" dirty="0"/>
              <a:t>Adäquanz</a:t>
            </a:r>
          </a:p>
          <a:p>
            <a:pPr lvl="1"/>
            <a:r>
              <a:rPr lang="de-AT" dirty="0"/>
              <a:t>Verschulden</a:t>
            </a:r>
          </a:p>
          <a:p>
            <a:endParaRPr lang="de-AT" dirty="0"/>
          </a:p>
        </p:txBody>
      </p:sp>
      <p:sp>
        <p:nvSpPr>
          <p:cNvPr id="27"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liennummernplatzhalter 3">
            <a:extLst>
              <a:ext uri="{FF2B5EF4-FFF2-40B4-BE49-F238E27FC236}">
                <a16:creationId xmlns:a16="http://schemas.microsoft.com/office/drawing/2014/main" id="{389A71C6-BC0A-4258-A635-F70FB40538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42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7EDA738-4313-41B0-83A3-15B7B8E8B97B}"/>
              </a:ext>
            </a:extLst>
          </p:cNvPr>
          <p:cNvSpPr>
            <a:spLocks noGrp="1"/>
          </p:cNvSpPr>
          <p:nvPr>
            <p:ph type="title"/>
          </p:nvPr>
        </p:nvSpPr>
        <p:spPr>
          <a:xfrm>
            <a:off x="481819" y="293637"/>
            <a:ext cx="3452445" cy="569181"/>
          </a:xfrm>
          <a:solidFill>
            <a:srgbClr val="FFC000"/>
          </a:solidFill>
        </p:spPr>
        <p:txBody>
          <a:bodyPr>
            <a:normAutofit fontScale="90000"/>
          </a:bodyPr>
          <a:lstStyle/>
          <a:p>
            <a:r>
              <a:rPr lang="de-AT" dirty="0"/>
              <a:t>Schadensarten:</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Inhaltsplatzhalter 4">
            <a:extLst>
              <a:ext uri="{FF2B5EF4-FFF2-40B4-BE49-F238E27FC236}">
                <a16:creationId xmlns:a16="http://schemas.microsoft.com/office/drawing/2014/main" id="{D89DDB39-9762-4A91-8289-35D385A6C71B}"/>
              </a:ext>
            </a:extLst>
          </p:cNvPr>
          <p:cNvGraphicFramePr>
            <a:graphicFrameLocks noGrp="1"/>
          </p:cNvGraphicFramePr>
          <p:nvPr>
            <p:ph idx="1"/>
            <p:extLst>
              <p:ext uri="{D42A27DB-BD31-4B8C-83A1-F6EECF244321}">
                <p14:modId xmlns:p14="http://schemas.microsoft.com/office/powerpoint/2010/main" val="4099787985"/>
              </p:ext>
            </p:extLst>
          </p:nvPr>
        </p:nvGraphicFramePr>
        <p:xfrm>
          <a:off x="543951" y="1027906"/>
          <a:ext cx="5755933" cy="553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a:extLst>
              <a:ext uri="{FF2B5EF4-FFF2-40B4-BE49-F238E27FC236}">
                <a16:creationId xmlns:a16="http://schemas.microsoft.com/office/drawing/2014/main" id="{A1A0A9AB-4537-46D2-8BB4-ADCB7CE4C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feld 3">
            <a:extLst>
              <a:ext uri="{FF2B5EF4-FFF2-40B4-BE49-F238E27FC236}">
                <a16:creationId xmlns:a16="http://schemas.microsoft.com/office/drawing/2014/main" id="{BE94751E-99A9-4F7B-AB32-69DA1EDC595E}"/>
              </a:ext>
            </a:extLst>
          </p:cNvPr>
          <p:cNvSpPr txBox="1"/>
          <p:nvPr/>
        </p:nvSpPr>
        <p:spPr>
          <a:xfrm>
            <a:off x="7965842" y="3989656"/>
            <a:ext cx="3409261" cy="1966913"/>
          </a:xfrm>
          <a:prstGeom prst="rect">
            <a:avLst/>
          </a:prstGeom>
          <a:solidFill>
            <a:schemeClr val="accent4"/>
          </a:solidFill>
        </p:spPr>
        <p:txBody>
          <a:bodyPr wrap="square" rtlCol="0">
            <a:normAutofit fontScale="92500"/>
          </a:bodyPr>
          <a:lstStyle/>
          <a:p>
            <a:r>
              <a:rPr lang="de-AT" sz="1400" b="1" dirty="0"/>
              <a:t>Exkurs: </a:t>
            </a:r>
          </a:p>
          <a:p>
            <a:r>
              <a:rPr lang="de-AT" sz="1400" dirty="0"/>
              <a:t>Schadensermittlung bei Anlegerschäden </a:t>
            </a:r>
            <a:r>
              <a:rPr lang="de-AT" sz="1400" dirty="0" err="1"/>
              <a:t>z.B</a:t>
            </a:r>
            <a:r>
              <a:rPr lang="de-AT" sz="1400" dirty="0"/>
              <a:t> OGH 8 Ob 123/05 d</a:t>
            </a:r>
          </a:p>
          <a:p>
            <a:pPr marL="285750" indent="-285750">
              <a:buFont typeface="Wingdings" panose="05000000000000000000" pitchFamily="2" charset="2"/>
              <a:buChar char="à"/>
            </a:pPr>
            <a:r>
              <a:rPr lang="de-AT" sz="1400" dirty="0">
                <a:sym typeface="Wingdings" panose="05000000000000000000" pitchFamily="2" charset="2"/>
              </a:rPr>
              <a:t>Schaden auch dann, wenn die Kursverluste noch nicht realisiert wurden, d.h. der Anleger die Aktien noch hält?</a:t>
            </a:r>
          </a:p>
          <a:p>
            <a:pPr marL="285750" indent="-285750">
              <a:buFont typeface="Wingdings" panose="05000000000000000000" pitchFamily="2" charset="2"/>
              <a:buChar char="à"/>
            </a:pPr>
            <a:r>
              <a:rPr lang="de-AT" sz="1400" dirty="0">
                <a:sym typeface="Wingdings" panose="05000000000000000000" pitchFamily="2" charset="2"/>
              </a:rPr>
              <a:t>Problemkreis </a:t>
            </a:r>
            <a:r>
              <a:rPr lang="de-AT" sz="1400" b="1" dirty="0">
                <a:sym typeface="Wingdings" panose="05000000000000000000" pitchFamily="2" charset="2"/>
              </a:rPr>
              <a:t>Primat der Naturalrestitution </a:t>
            </a:r>
            <a:r>
              <a:rPr lang="de-AT" sz="1400" dirty="0">
                <a:sym typeface="Wingdings" panose="05000000000000000000" pitchFamily="2" charset="2"/>
              </a:rPr>
              <a:t>(§ 1323 ABGB) vs. Geldersatz! -&gt; OGH verweist auf Feststellungsanspruch</a:t>
            </a:r>
            <a:endParaRPr lang="de-AT" sz="1400" dirty="0"/>
          </a:p>
          <a:p>
            <a:endParaRPr lang="de-AT" sz="1400" dirty="0"/>
          </a:p>
        </p:txBody>
      </p:sp>
      <p:sp>
        <p:nvSpPr>
          <p:cNvPr id="6" name="Geschweifte Klammer rechts 5">
            <a:extLst>
              <a:ext uri="{FF2B5EF4-FFF2-40B4-BE49-F238E27FC236}">
                <a16:creationId xmlns:a16="http://schemas.microsoft.com/office/drawing/2014/main" id="{BE84CDEE-FF1C-4D65-9605-385CFDB69B3F}"/>
              </a:ext>
            </a:extLst>
          </p:cNvPr>
          <p:cNvSpPr/>
          <p:nvPr/>
        </p:nvSpPr>
        <p:spPr>
          <a:xfrm rot="5400000">
            <a:off x="2701215" y="3617938"/>
            <a:ext cx="273465" cy="1777525"/>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7" name="Textfeld 6">
            <a:extLst>
              <a:ext uri="{FF2B5EF4-FFF2-40B4-BE49-F238E27FC236}">
                <a16:creationId xmlns:a16="http://schemas.microsoft.com/office/drawing/2014/main" id="{2F7E0589-1CCD-47A3-B140-57F19A314AE1}"/>
              </a:ext>
            </a:extLst>
          </p:cNvPr>
          <p:cNvSpPr txBox="1"/>
          <p:nvPr/>
        </p:nvSpPr>
        <p:spPr>
          <a:xfrm>
            <a:off x="1865758" y="4148925"/>
            <a:ext cx="2352124" cy="276999"/>
          </a:xfrm>
          <a:prstGeom prst="rect">
            <a:avLst/>
          </a:prstGeom>
          <a:noFill/>
        </p:spPr>
        <p:txBody>
          <a:bodyPr wrap="square" rtlCol="0">
            <a:spAutoFit/>
          </a:bodyPr>
          <a:lstStyle/>
          <a:p>
            <a:r>
              <a:rPr lang="de-DE" sz="1200" dirty="0"/>
              <a:t>Interesse = volle Genugtuung</a:t>
            </a:r>
            <a:endParaRPr lang="de-AT" sz="1200" dirty="0"/>
          </a:p>
        </p:txBody>
      </p:sp>
      <p:grpSp>
        <p:nvGrpSpPr>
          <p:cNvPr id="17" name="Gruppieren 16">
            <a:extLst>
              <a:ext uri="{FF2B5EF4-FFF2-40B4-BE49-F238E27FC236}">
                <a16:creationId xmlns:a16="http://schemas.microsoft.com/office/drawing/2014/main" id="{3201EA2B-25C6-4182-BD54-9EAA7AEB4A53}"/>
              </a:ext>
            </a:extLst>
          </p:cNvPr>
          <p:cNvGrpSpPr/>
          <p:nvPr/>
        </p:nvGrpSpPr>
        <p:grpSpPr>
          <a:xfrm>
            <a:off x="7940806" y="1720780"/>
            <a:ext cx="1863719" cy="710266"/>
            <a:chOff x="3758342" y="56262"/>
            <a:chExt cx="1634656" cy="834319"/>
          </a:xfrm>
        </p:grpSpPr>
        <p:sp>
          <p:nvSpPr>
            <p:cNvPr id="19" name="Rechteck 18">
              <a:extLst>
                <a:ext uri="{FF2B5EF4-FFF2-40B4-BE49-F238E27FC236}">
                  <a16:creationId xmlns:a16="http://schemas.microsoft.com/office/drawing/2014/main" id="{05A1C044-1FE7-48E7-8409-2373543E6539}"/>
                </a:ext>
              </a:extLst>
            </p:cNvPr>
            <p:cNvSpPr/>
            <p:nvPr/>
          </p:nvSpPr>
          <p:spPr>
            <a:xfrm>
              <a:off x="3816204" y="102184"/>
              <a:ext cx="1576794" cy="788397"/>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1" name="Textfeld 20">
              <a:extLst>
                <a:ext uri="{FF2B5EF4-FFF2-40B4-BE49-F238E27FC236}">
                  <a16:creationId xmlns:a16="http://schemas.microsoft.com/office/drawing/2014/main" id="{E111D257-5383-4F66-A9FC-D4C9A8435E79}"/>
                </a:ext>
              </a:extLst>
            </p:cNvPr>
            <p:cNvSpPr txBox="1"/>
            <p:nvPr/>
          </p:nvSpPr>
          <p:spPr>
            <a:xfrm>
              <a:off x="3758342" y="56262"/>
              <a:ext cx="1576794" cy="788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AT" sz="1300" kern="1200" dirty="0"/>
                <a:t>Ersatz bloßer Vermögensschäden nur:</a:t>
              </a:r>
            </a:p>
          </p:txBody>
        </p:sp>
      </p:grpSp>
      <p:sp>
        <p:nvSpPr>
          <p:cNvPr id="25" name="Rechteck 24">
            <a:extLst>
              <a:ext uri="{FF2B5EF4-FFF2-40B4-BE49-F238E27FC236}">
                <a16:creationId xmlns:a16="http://schemas.microsoft.com/office/drawing/2014/main" id="{6B9A7072-279A-4CF1-A9E0-1D4D36A28B90}"/>
              </a:ext>
            </a:extLst>
          </p:cNvPr>
          <p:cNvSpPr/>
          <p:nvPr/>
        </p:nvSpPr>
        <p:spPr>
          <a:xfrm>
            <a:off x="6195767" y="2800778"/>
            <a:ext cx="1395939" cy="504198"/>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a:normAutofit fontScale="62500" lnSpcReduction="20000"/>
          </a:bodyPr>
          <a:lstStyle/>
          <a:p>
            <a:r>
              <a:rPr lang="de-DE" dirty="0" err="1"/>
              <a:t>iZm</a:t>
            </a:r>
            <a:r>
              <a:rPr lang="de-DE" dirty="0"/>
              <a:t> Verletzung absolut geschützter Rechte</a:t>
            </a:r>
            <a:endParaRPr lang="de-AT" dirty="0"/>
          </a:p>
        </p:txBody>
      </p:sp>
      <p:sp>
        <p:nvSpPr>
          <p:cNvPr id="27" name="Rechteck 26">
            <a:extLst>
              <a:ext uri="{FF2B5EF4-FFF2-40B4-BE49-F238E27FC236}">
                <a16:creationId xmlns:a16="http://schemas.microsoft.com/office/drawing/2014/main" id="{B346A5D4-9EDB-49C5-98BA-AFF3CFEF49EE}"/>
              </a:ext>
            </a:extLst>
          </p:cNvPr>
          <p:cNvSpPr/>
          <p:nvPr/>
        </p:nvSpPr>
        <p:spPr>
          <a:xfrm>
            <a:off x="7777758" y="2801019"/>
            <a:ext cx="1121146" cy="504198"/>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a:normAutofit fontScale="62500" lnSpcReduction="20000"/>
          </a:bodyPr>
          <a:lstStyle/>
          <a:p>
            <a:r>
              <a:rPr lang="de-DE" dirty="0"/>
              <a:t>Im Rahmen der Vertragshaftung</a:t>
            </a:r>
            <a:endParaRPr lang="de-AT" dirty="0"/>
          </a:p>
        </p:txBody>
      </p:sp>
      <p:sp>
        <p:nvSpPr>
          <p:cNvPr id="28" name="Rechteck 27">
            <a:extLst>
              <a:ext uri="{FF2B5EF4-FFF2-40B4-BE49-F238E27FC236}">
                <a16:creationId xmlns:a16="http://schemas.microsoft.com/office/drawing/2014/main" id="{8591C207-F2E0-4408-BE79-BBF4AA53A697}"/>
              </a:ext>
            </a:extLst>
          </p:cNvPr>
          <p:cNvSpPr/>
          <p:nvPr/>
        </p:nvSpPr>
        <p:spPr>
          <a:xfrm>
            <a:off x="9168805" y="2795556"/>
            <a:ext cx="1139499" cy="504760"/>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a:normAutofit fontScale="62500" lnSpcReduction="20000"/>
          </a:bodyPr>
          <a:lstStyle/>
          <a:p>
            <a:r>
              <a:rPr lang="de-DE" dirty="0"/>
              <a:t>Vorsätzliches sittenwidriges Verhalten</a:t>
            </a:r>
            <a:endParaRPr lang="de-AT" dirty="0"/>
          </a:p>
        </p:txBody>
      </p:sp>
      <p:sp>
        <p:nvSpPr>
          <p:cNvPr id="29" name="Rechteck 28">
            <a:extLst>
              <a:ext uri="{FF2B5EF4-FFF2-40B4-BE49-F238E27FC236}">
                <a16:creationId xmlns:a16="http://schemas.microsoft.com/office/drawing/2014/main" id="{189AA57D-A940-4CCB-A275-610563982E50}"/>
              </a:ext>
            </a:extLst>
          </p:cNvPr>
          <p:cNvSpPr/>
          <p:nvPr/>
        </p:nvSpPr>
        <p:spPr>
          <a:xfrm>
            <a:off x="10443005" y="2802099"/>
            <a:ext cx="1155142" cy="497655"/>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a:normAutofit fontScale="62500" lnSpcReduction="20000"/>
          </a:bodyPr>
          <a:lstStyle/>
          <a:p>
            <a:r>
              <a:rPr lang="de-DE" dirty="0"/>
              <a:t>Wenn Schutzgesetze Ersatz vorsehen</a:t>
            </a:r>
            <a:endParaRPr lang="de-AT" dirty="0"/>
          </a:p>
        </p:txBody>
      </p:sp>
      <p:cxnSp>
        <p:nvCxnSpPr>
          <p:cNvPr id="15" name="Gerader Verbinder 14">
            <a:extLst>
              <a:ext uri="{FF2B5EF4-FFF2-40B4-BE49-F238E27FC236}">
                <a16:creationId xmlns:a16="http://schemas.microsoft.com/office/drawing/2014/main" id="{F3A4CC8F-417A-4AEF-9AC0-E2A4FC17A4A6}"/>
              </a:ext>
            </a:extLst>
          </p:cNvPr>
          <p:cNvCxnSpPr>
            <a:cxnSpLocks/>
            <a:stCxn id="19" idx="2"/>
            <a:endCxn id="25" idx="0"/>
          </p:cNvCxnSpPr>
          <p:nvPr/>
        </p:nvCxnSpPr>
        <p:spPr>
          <a:xfrm flipH="1">
            <a:off x="6893737" y="2431046"/>
            <a:ext cx="2011914" cy="369732"/>
          </a:xfrm>
          <a:prstGeom prst="line">
            <a:avLst/>
          </a:prstGeom>
        </p:spPr>
        <p:style>
          <a:lnRef idx="1">
            <a:schemeClr val="accent6"/>
          </a:lnRef>
          <a:fillRef idx="0">
            <a:schemeClr val="accent6"/>
          </a:fillRef>
          <a:effectRef idx="0">
            <a:schemeClr val="accent6"/>
          </a:effectRef>
          <a:fontRef idx="minor">
            <a:schemeClr val="tx1"/>
          </a:fontRef>
        </p:style>
      </p:cxnSp>
      <p:cxnSp>
        <p:nvCxnSpPr>
          <p:cNvPr id="35" name="Gerader Verbinder 34">
            <a:extLst>
              <a:ext uri="{FF2B5EF4-FFF2-40B4-BE49-F238E27FC236}">
                <a16:creationId xmlns:a16="http://schemas.microsoft.com/office/drawing/2014/main" id="{438FEC01-CB1D-4324-BEDF-C0F7CAAF8898}"/>
              </a:ext>
            </a:extLst>
          </p:cNvPr>
          <p:cNvCxnSpPr>
            <a:stCxn id="19" idx="2"/>
            <a:endCxn id="27" idx="0"/>
          </p:cNvCxnSpPr>
          <p:nvPr/>
        </p:nvCxnSpPr>
        <p:spPr>
          <a:xfrm flipH="1">
            <a:off x="8338331" y="2431046"/>
            <a:ext cx="567320" cy="369973"/>
          </a:xfrm>
          <a:prstGeom prst="line">
            <a:avLst/>
          </a:prstGeom>
        </p:spPr>
        <p:style>
          <a:lnRef idx="1">
            <a:schemeClr val="accent6"/>
          </a:lnRef>
          <a:fillRef idx="0">
            <a:schemeClr val="accent6"/>
          </a:fillRef>
          <a:effectRef idx="0">
            <a:schemeClr val="accent6"/>
          </a:effectRef>
          <a:fontRef idx="minor">
            <a:schemeClr val="tx1"/>
          </a:fontRef>
        </p:style>
      </p:cxnSp>
      <p:cxnSp>
        <p:nvCxnSpPr>
          <p:cNvPr id="37" name="Gerader Verbinder 36">
            <a:extLst>
              <a:ext uri="{FF2B5EF4-FFF2-40B4-BE49-F238E27FC236}">
                <a16:creationId xmlns:a16="http://schemas.microsoft.com/office/drawing/2014/main" id="{F17037C2-236A-4F1A-9A54-2A0FCD8FBDD3}"/>
              </a:ext>
            </a:extLst>
          </p:cNvPr>
          <p:cNvCxnSpPr>
            <a:stCxn id="19" idx="2"/>
            <a:endCxn id="28" idx="0"/>
          </p:cNvCxnSpPr>
          <p:nvPr/>
        </p:nvCxnSpPr>
        <p:spPr>
          <a:xfrm>
            <a:off x="8905651" y="2431046"/>
            <a:ext cx="832904" cy="364510"/>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Gerader Verbinder 38">
            <a:extLst>
              <a:ext uri="{FF2B5EF4-FFF2-40B4-BE49-F238E27FC236}">
                <a16:creationId xmlns:a16="http://schemas.microsoft.com/office/drawing/2014/main" id="{484C7498-AB0C-42D4-9C69-F687A0191C16}"/>
              </a:ext>
            </a:extLst>
          </p:cNvPr>
          <p:cNvCxnSpPr>
            <a:stCxn id="19" idx="2"/>
            <a:endCxn id="29" idx="0"/>
          </p:cNvCxnSpPr>
          <p:nvPr/>
        </p:nvCxnSpPr>
        <p:spPr>
          <a:xfrm>
            <a:off x="8905651" y="2431046"/>
            <a:ext cx="2114925" cy="371053"/>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4969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liennummernplatzhalter 3">
            <a:extLst>
              <a:ext uri="{FF2B5EF4-FFF2-40B4-BE49-F238E27FC236}">
                <a16:creationId xmlns:a16="http://schemas.microsoft.com/office/drawing/2014/main" id="{E4F6C2D0-1B68-43F0-BC3C-06BB25383C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12769666-0572-43B9-B551-2293A52D590A}"/>
              </a:ext>
            </a:extLst>
          </p:cNvPr>
          <p:cNvSpPr>
            <a:spLocks noGrp="1"/>
          </p:cNvSpPr>
          <p:nvPr>
            <p:ph idx="1"/>
          </p:nvPr>
        </p:nvSpPr>
        <p:spPr>
          <a:xfrm>
            <a:off x="1187866" y="820880"/>
            <a:ext cx="10165934" cy="5742290"/>
          </a:xfrm>
        </p:spPr>
        <p:txBody>
          <a:bodyPr anchor="t">
            <a:normAutofit fontScale="77500" lnSpcReduction="20000"/>
          </a:bodyPr>
          <a:lstStyle/>
          <a:p>
            <a:r>
              <a:rPr lang="de-AT" dirty="0"/>
              <a:t>Realer Schaden -&gt; </a:t>
            </a:r>
          </a:p>
          <a:p>
            <a:pPr lvl="1"/>
            <a:r>
              <a:rPr lang="de-AT" dirty="0"/>
              <a:t>tatsächliche negative Beeinträchtigung, z.B. Kratzer am Auto -&gt; Ansatz für Naturalrestitution</a:t>
            </a:r>
          </a:p>
          <a:p>
            <a:r>
              <a:rPr lang="de-AT" dirty="0"/>
              <a:t>Rechnerischer Schaden -&gt; </a:t>
            </a:r>
          </a:p>
          <a:p>
            <a:pPr lvl="1"/>
            <a:r>
              <a:rPr lang="de-AT" dirty="0"/>
              <a:t>maßgebend, wenn Naturalrestitution ausscheidet</a:t>
            </a:r>
          </a:p>
          <a:p>
            <a:r>
              <a:rPr lang="de-AT" dirty="0"/>
              <a:t>Vermögensschaden = in Geld messbar, z.B. Wertminderung des Autos</a:t>
            </a:r>
          </a:p>
          <a:p>
            <a:r>
              <a:rPr lang="de-AT" dirty="0"/>
              <a:t>Bloßer (reiner, primärer) Vermögensschaden -&gt; nachteilige Veränderung im Vermögen, ohne dass er aus der Verletzung eines absolut geschützten Rechtsgutes folgt, </a:t>
            </a:r>
          </a:p>
          <a:p>
            <a:pPr lvl="1"/>
            <a:r>
              <a:rPr lang="de-AT" dirty="0"/>
              <a:t>z.B. wegen Versäumen eines Termins infolge eines Staus bei einem Autounfall auf der Nordbrücke kriegt man einen Auftrag nicht </a:t>
            </a:r>
          </a:p>
          <a:p>
            <a:r>
              <a:rPr lang="de-AT" dirty="0"/>
              <a:t>Immaterieller (ideeller) Schaden -&gt; </a:t>
            </a:r>
          </a:p>
          <a:p>
            <a:pPr lvl="1"/>
            <a:r>
              <a:rPr lang="de-AT" dirty="0"/>
              <a:t>nicht in Geld messbar</a:t>
            </a:r>
          </a:p>
          <a:p>
            <a:pPr lvl="1"/>
            <a:r>
              <a:rPr lang="de-AT" dirty="0"/>
              <a:t>Wird nur ersetzt, wenn gesetzlich ausdrücklich angeordnet</a:t>
            </a:r>
          </a:p>
          <a:p>
            <a:pPr lvl="1"/>
            <a:r>
              <a:rPr lang="de-AT" dirty="0"/>
              <a:t>Z.B. </a:t>
            </a:r>
            <a:r>
              <a:rPr lang="de-AT" dirty="0" err="1"/>
              <a:t>Schmerzengeld</a:t>
            </a:r>
            <a:r>
              <a:rPr lang="de-AT" dirty="0"/>
              <a:t>, Affektionsinteresse, Trauerschaden, entgangene Urlaubsfreuden</a:t>
            </a:r>
          </a:p>
          <a:p>
            <a:r>
              <a:rPr lang="de-AT" dirty="0"/>
              <a:t>Positiver Schaden = Vermögensminderung, die sich aus einem bereits vorhandenen Rechtsgut ergibt (§§ 1323, 1324 ABGB)</a:t>
            </a:r>
          </a:p>
          <a:p>
            <a:r>
              <a:rPr lang="de-AT" dirty="0"/>
              <a:t>Entgangener Gewinn -&gt; unterbliebene Vermögensvermehrung</a:t>
            </a:r>
          </a:p>
          <a:p>
            <a:r>
              <a:rPr lang="de-AT" dirty="0"/>
              <a:t>Vertrauensschaden </a:t>
            </a:r>
            <a:r>
              <a:rPr lang="de-AT" dirty="0" err="1"/>
              <a:t>vs</a:t>
            </a:r>
            <a:r>
              <a:rPr lang="de-AT" dirty="0"/>
              <a:t> Nichterfüllungsschaden -&gt; relevant im Vertragsrecht</a:t>
            </a:r>
          </a:p>
        </p:txBody>
      </p:sp>
      <p:sp>
        <p:nvSpPr>
          <p:cNvPr id="2" name="Titel 1">
            <a:extLst>
              <a:ext uri="{FF2B5EF4-FFF2-40B4-BE49-F238E27FC236}">
                <a16:creationId xmlns:a16="http://schemas.microsoft.com/office/drawing/2014/main" id="{7A9FF312-AA88-4C47-B5A1-515F67113986}"/>
              </a:ext>
            </a:extLst>
          </p:cNvPr>
          <p:cNvSpPr>
            <a:spLocks noGrp="1"/>
          </p:cNvSpPr>
          <p:nvPr>
            <p:ph type="title"/>
          </p:nvPr>
        </p:nvSpPr>
        <p:spPr>
          <a:xfrm>
            <a:off x="6239728" y="184262"/>
            <a:ext cx="2370872" cy="591010"/>
          </a:xfrm>
          <a:solidFill>
            <a:srgbClr val="FFC000"/>
          </a:solidFill>
          <a:ln w="38100">
            <a:solidFill>
              <a:schemeClr val="accent2">
                <a:lumMod val="75000"/>
              </a:schemeClr>
            </a:solidFill>
          </a:ln>
        </p:spPr>
        <p:txBody>
          <a:bodyPr>
            <a:normAutofit fontScale="90000"/>
          </a:bodyPr>
          <a:lstStyle/>
          <a:p>
            <a:r>
              <a:rPr lang="de-AT" dirty="0"/>
              <a:t>Schaden:</a:t>
            </a:r>
          </a:p>
        </p:txBody>
      </p:sp>
    </p:spTree>
    <p:extLst>
      <p:ext uri="{BB962C8B-B14F-4D97-AF65-F5344CB8AC3E}">
        <p14:creationId xmlns:p14="http://schemas.microsoft.com/office/powerpoint/2010/main" val="366172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109D1-D0BE-44C3-B5E8-D818143C0901}"/>
              </a:ext>
            </a:extLst>
          </p:cNvPr>
          <p:cNvSpPr>
            <a:spLocks noGrp="1"/>
          </p:cNvSpPr>
          <p:nvPr>
            <p:ph type="title"/>
          </p:nvPr>
        </p:nvSpPr>
        <p:spPr/>
        <p:txBody>
          <a:bodyPr/>
          <a:lstStyle/>
          <a:p>
            <a:pPr algn="ctr"/>
            <a:r>
              <a:rPr lang="de-AT" dirty="0"/>
              <a:t>Rechtswidrigkeit – aktives Tun oder passives Unterlassen:</a:t>
            </a:r>
          </a:p>
        </p:txBody>
      </p:sp>
      <p:graphicFrame>
        <p:nvGraphicFramePr>
          <p:cNvPr id="5" name="Inhaltsplatzhalter 4">
            <a:extLst>
              <a:ext uri="{FF2B5EF4-FFF2-40B4-BE49-F238E27FC236}">
                <a16:creationId xmlns:a16="http://schemas.microsoft.com/office/drawing/2014/main" id="{46065998-B807-4557-95A1-E23FB2DB86F3}"/>
              </a:ext>
            </a:extLst>
          </p:cNvPr>
          <p:cNvGraphicFramePr>
            <a:graphicFrameLocks noGrp="1"/>
          </p:cNvGraphicFramePr>
          <p:nvPr>
            <p:ph idx="1"/>
          </p:nvPr>
        </p:nvGraphicFramePr>
        <p:xfrm>
          <a:off x="1442906" y="1825625"/>
          <a:ext cx="9910894" cy="312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eschweifte Klammer rechts 6">
            <a:extLst>
              <a:ext uri="{FF2B5EF4-FFF2-40B4-BE49-F238E27FC236}">
                <a16:creationId xmlns:a16="http://schemas.microsoft.com/office/drawing/2014/main" id="{BC0F1EE2-33BA-4003-AC84-5EA23FDAD0F3}"/>
              </a:ext>
            </a:extLst>
          </p:cNvPr>
          <p:cNvSpPr/>
          <p:nvPr/>
        </p:nvSpPr>
        <p:spPr>
          <a:xfrm rot="5400000">
            <a:off x="5846004" y="1219274"/>
            <a:ext cx="452803" cy="8525663"/>
          </a:xfrm>
          <a:prstGeom prst="rightBrace">
            <a:avLst>
              <a:gd name="adj1" fmla="val 750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392BE2E0-4C99-4380-A8A5-EAFE3DAC18CB}"/>
              </a:ext>
            </a:extLst>
          </p:cNvPr>
          <p:cNvSpPr txBox="1"/>
          <p:nvPr/>
        </p:nvSpPr>
        <p:spPr>
          <a:xfrm>
            <a:off x="1626240" y="5746964"/>
            <a:ext cx="91775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Soweit die Pflichtverletzung im Schutzzweck der Norm liegt </a:t>
            </a: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Rechtswidrigkeitszusammenhang gegeben! z.B. Verletzung von Gläubigerschutzbestimmungen bei Einlagenrückgewähr, Verletzung des Informationsinteresses auch potentieller Anleger bei Bilanzfälschungsdelikten</a:t>
            </a: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Geschweifte Klammer links 8">
            <a:extLst>
              <a:ext uri="{FF2B5EF4-FFF2-40B4-BE49-F238E27FC236}">
                <a16:creationId xmlns:a16="http://schemas.microsoft.com/office/drawing/2014/main" id="{9CDC4997-EE33-4AAB-BA8B-76F7EBA87593}"/>
              </a:ext>
            </a:extLst>
          </p:cNvPr>
          <p:cNvSpPr/>
          <p:nvPr/>
        </p:nvSpPr>
        <p:spPr>
          <a:xfrm>
            <a:off x="1442906" y="1690688"/>
            <a:ext cx="366668" cy="35020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feld 9">
            <a:extLst>
              <a:ext uri="{FF2B5EF4-FFF2-40B4-BE49-F238E27FC236}">
                <a16:creationId xmlns:a16="http://schemas.microsoft.com/office/drawing/2014/main" id="{470F64C2-FABD-4982-8D2E-5634E4C0C46D}"/>
              </a:ext>
            </a:extLst>
          </p:cNvPr>
          <p:cNvSpPr txBox="1"/>
          <p:nvPr/>
        </p:nvSpPr>
        <p:spPr>
          <a:xfrm>
            <a:off x="293615" y="2810312"/>
            <a:ext cx="19881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Rechtmäßiges Alternativverhalten prüfen!</a:t>
            </a:r>
          </a:p>
        </p:txBody>
      </p:sp>
      <p:sp>
        <p:nvSpPr>
          <p:cNvPr id="11" name="Geschweifte Klammer rechts 10">
            <a:extLst>
              <a:ext uri="{FF2B5EF4-FFF2-40B4-BE49-F238E27FC236}">
                <a16:creationId xmlns:a16="http://schemas.microsoft.com/office/drawing/2014/main" id="{C805D5D4-E10F-4FCC-ABC4-A3D987822B30}"/>
              </a:ext>
            </a:extLst>
          </p:cNvPr>
          <p:cNvSpPr/>
          <p:nvPr/>
        </p:nvSpPr>
        <p:spPr>
          <a:xfrm>
            <a:off x="10335237" y="1602297"/>
            <a:ext cx="366668" cy="35020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feld 11">
            <a:extLst>
              <a:ext uri="{FF2B5EF4-FFF2-40B4-BE49-F238E27FC236}">
                <a16:creationId xmlns:a16="http://schemas.microsoft.com/office/drawing/2014/main" id="{0F2ADD55-D69E-4DD3-9ECD-1761C3152766}"/>
              </a:ext>
            </a:extLst>
          </p:cNvPr>
          <p:cNvSpPr txBox="1"/>
          <p:nvPr/>
        </p:nvSpPr>
        <p:spPr>
          <a:xfrm rot="10800000" flipH="1" flipV="1">
            <a:off x="10335237" y="2408080"/>
            <a:ext cx="16945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Rechtfertigungsgründe?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z.B. Notwehr</a:t>
            </a:r>
          </a:p>
        </p:txBody>
      </p:sp>
      <p:sp>
        <p:nvSpPr>
          <p:cNvPr id="3" name="Foliennummernplatzhalter 2">
            <a:extLst>
              <a:ext uri="{FF2B5EF4-FFF2-40B4-BE49-F238E27FC236}">
                <a16:creationId xmlns:a16="http://schemas.microsoft.com/office/drawing/2014/main" id="{B4853202-4C2C-4D23-8D7D-1DD74FB0C2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45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D1A671DE-D529-4A2A-A35D-E97400239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259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5" name="Straight Connector 1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63649" y="127376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31431" y="1382395"/>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31329"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18" name="Oval 1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0126" y="2345836"/>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03228"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7948" flipH="1">
            <a:off x="230949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Foliennummernplatzhalter 1">
            <a:extLst>
              <a:ext uri="{FF2B5EF4-FFF2-40B4-BE49-F238E27FC236}">
                <a16:creationId xmlns:a16="http://schemas.microsoft.com/office/drawing/2014/main" id="{8A9354DD-882B-42D5-A8E5-72B45F9B30A9}"/>
              </a:ext>
            </a:extLst>
          </p:cNvPr>
          <p:cNvSpPr>
            <a:spLocks noGrp="1"/>
          </p:cNvSpPr>
          <p:nvPr>
            <p:ph type="sldNum" sz="quarter" idx="12"/>
          </p:nvPr>
        </p:nvSpPr>
        <p:spPr>
          <a:xfrm>
            <a:off x="10389704" y="6356350"/>
            <a:ext cx="964096" cy="365125"/>
          </a:xfrm>
        </p:spPr>
        <p:txBody>
          <a:bodyPr vert="horz" lIns="91440" tIns="45720" rIns="91440" bIns="45720" rtlCol="0" anchor="ctr">
            <a:normAutofit/>
          </a:bodyPr>
          <a:lstStyle/>
          <a:p>
            <a:pPr>
              <a:spcAft>
                <a:spcPts val="600"/>
              </a:spcAft>
            </a:pPr>
            <a:fld id="{B3A6FD99-38B0-4D1E-B35B-50D7F8A2ACA8}" type="slidenum">
              <a:rPr lang="en-US">
                <a:solidFill>
                  <a:schemeClr val="tx1">
                    <a:lumMod val="50000"/>
                    <a:lumOff val="50000"/>
                  </a:schemeClr>
                </a:solidFill>
              </a:rPr>
              <a:pPr>
                <a:spcAft>
                  <a:spcPts val="600"/>
                </a:spcAft>
              </a:pPr>
              <a:t>8</a:t>
            </a:fld>
            <a:endParaRPr lang="en-US">
              <a:solidFill>
                <a:schemeClr val="tx1">
                  <a:lumMod val="50000"/>
                  <a:lumOff val="50000"/>
                </a:schemeClr>
              </a:solidFill>
            </a:endParaRPr>
          </a:p>
        </p:txBody>
      </p:sp>
      <p:sp>
        <p:nvSpPr>
          <p:cNvPr id="4" name="Textfeld 3">
            <a:extLst>
              <a:ext uri="{FF2B5EF4-FFF2-40B4-BE49-F238E27FC236}">
                <a16:creationId xmlns:a16="http://schemas.microsoft.com/office/drawing/2014/main" id="{B8B73EE2-FB70-48D2-9C2A-A906C391E9F6}"/>
              </a:ext>
            </a:extLst>
          </p:cNvPr>
          <p:cNvSpPr txBox="1"/>
          <p:nvPr/>
        </p:nvSpPr>
        <p:spPr>
          <a:xfrm>
            <a:off x="5546580" y="997366"/>
            <a:ext cx="5427601" cy="5509200"/>
          </a:xfrm>
          <a:prstGeom prst="rect">
            <a:avLst/>
          </a:prstGeom>
          <a:noFill/>
        </p:spPr>
        <p:txBody>
          <a:bodyPr wrap="square" rtlCol="0">
            <a:spAutoFit/>
          </a:bodyPr>
          <a:lstStyle/>
          <a:p>
            <a:pPr marL="285750" indent="-285750">
              <a:buFont typeface="Arial" panose="020B0604020202020204" pitchFamily="34" charset="0"/>
              <a:buChar char="•"/>
            </a:pPr>
            <a:r>
              <a:rPr lang="de-DE" sz="1600" dirty="0"/>
              <a:t>Ist der Schaden vom </a:t>
            </a:r>
            <a:r>
              <a:rPr lang="de-DE" sz="1600" b="1" dirty="0"/>
              <a:t>Schutzzweck der Norm </a:t>
            </a:r>
            <a:r>
              <a:rPr lang="de-DE" sz="1600" dirty="0"/>
              <a:t>umfasst?</a:t>
            </a:r>
          </a:p>
          <a:p>
            <a:pPr marL="285750" indent="-285750">
              <a:buFont typeface="Arial" panose="020B0604020202020204" pitchFamily="34" charset="0"/>
              <a:buChar char="•"/>
            </a:pPr>
            <a:r>
              <a:rPr lang="de-DE" sz="1600" dirty="0"/>
              <a:t>Was ist der Schutzzweck einer Norm?</a:t>
            </a:r>
          </a:p>
          <a:p>
            <a:pPr marL="285750" indent="-285750">
              <a:buFont typeface="Arial" panose="020B0604020202020204" pitchFamily="34" charset="0"/>
              <a:buChar char="•"/>
            </a:pPr>
            <a:r>
              <a:rPr lang="de-DE" sz="1600" dirty="0"/>
              <a:t>Bsp. </a:t>
            </a:r>
            <a:r>
              <a:rPr lang="de-DE" sz="1600" b="1" dirty="0"/>
              <a:t>Bilanzfälschung</a:t>
            </a:r>
            <a:r>
              <a:rPr lang="de-DE" sz="1600" dirty="0"/>
              <a:t>: § 163a ff StGB </a:t>
            </a:r>
            <a:r>
              <a:rPr lang="de-DE" sz="1600" dirty="0">
                <a:sym typeface="Wingdings" panose="05000000000000000000" pitchFamily="2" charset="2"/>
              </a:rPr>
              <a:t> Informations- und Gefährdungsdelikt, geschützt ist das Interesse der Allgemeinheit auf die Richtigkeit des Jahresabschlusses</a:t>
            </a:r>
            <a:endParaRPr lang="de-DE" sz="1600" dirty="0"/>
          </a:p>
          <a:p>
            <a:pPr marL="285750" indent="-285750">
              <a:buFont typeface="Arial" panose="020B0604020202020204" pitchFamily="34" charset="0"/>
              <a:buChar char="•"/>
            </a:pPr>
            <a:r>
              <a:rPr lang="de-DE" sz="1600" dirty="0"/>
              <a:t>Bsp. Tätigkeit des Abschlussprüfers (</a:t>
            </a:r>
            <a:r>
              <a:rPr lang="de-AT" sz="1600" dirty="0"/>
              <a:t>8 Ob 76/15g)</a:t>
            </a:r>
            <a:r>
              <a:rPr lang="de-DE" sz="1600" dirty="0"/>
              <a:t>:</a:t>
            </a:r>
          </a:p>
          <a:p>
            <a:pPr marL="742950" lvl="1" indent="-285750">
              <a:buFont typeface="Arial" panose="020B0604020202020204" pitchFamily="34" charset="0"/>
              <a:buChar char="•"/>
            </a:pPr>
            <a:r>
              <a:rPr lang="de-DE" sz="1600" dirty="0"/>
              <a:t>Ein haftpflichtiger Abschlussprüfer kann sich zu seiner Entlastung gegenüber der Gesellschaft nicht auf vom Vorstand oder Geschäftsführer verschuldete Fehler berufen. Die Tätigkeit des Prüfers für die Gesellschaft besteht gerade in der Kontrolle ihrer Organe. Es entspricht gerade dem </a:t>
            </a:r>
            <a:r>
              <a:rPr lang="de-DE" sz="1600" b="1" dirty="0"/>
              <a:t>Schutzzweck der Abschlussprüfung</a:t>
            </a:r>
            <a:r>
              <a:rPr lang="de-DE" sz="1600" dirty="0"/>
              <a:t>, die Gesellschaft vor Schäden aus einer unrichtigen Rechnungslegung ihrer Organe zu bewahren. Der Abschlussprüfer kann sich lediglich intern an den schuldhaft handelnden Organmitgliedern regressieren.</a:t>
            </a:r>
          </a:p>
          <a:p>
            <a:pPr marL="285750" indent="-285750">
              <a:buFont typeface="Arial" panose="020B0604020202020204" pitchFamily="34" charset="0"/>
              <a:buChar char="•"/>
            </a:pPr>
            <a:r>
              <a:rPr lang="de-DE" sz="1600" dirty="0"/>
              <a:t>Keine Rechtswidrigkeit, wenn </a:t>
            </a:r>
            <a:r>
              <a:rPr lang="de-DE" sz="1600" b="1" dirty="0"/>
              <a:t>Rechtfertigungsgründe</a:t>
            </a:r>
            <a:r>
              <a:rPr lang="de-DE" sz="1600" dirty="0"/>
              <a:t> (Notwehr, Einwilligung, Notstand) vorliegen</a:t>
            </a:r>
          </a:p>
          <a:p>
            <a:pPr marL="285750" indent="-285750">
              <a:buFont typeface="Arial" panose="020B0604020202020204" pitchFamily="34" charset="0"/>
              <a:buChar char="•"/>
            </a:pPr>
            <a:r>
              <a:rPr lang="de-DE" sz="1600" dirty="0"/>
              <a:t>Wäre der Schaden auch bei </a:t>
            </a:r>
            <a:r>
              <a:rPr lang="de-DE" sz="1600" b="1" dirty="0"/>
              <a:t>rechtmäßigem Alternativverhalten</a:t>
            </a:r>
            <a:r>
              <a:rPr lang="de-DE" sz="1600" dirty="0"/>
              <a:t> eingetreten?</a:t>
            </a:r>
          </a:p>
          <a:p>
            <a:pPr marL="742950" lvl="1" indent="-285750">
              <a:buFont typeface="Arial" panose="020B0604020202020204" pitchFamily="34" charset="0"/>
              <a:buChar char="•"/>
            </a:pPr>
            <a:endParaRPr lang="de-AT" sz="1600" dirty="0"/>
          </a:p>
        </p:txBody>
      </p:sp>
      <p:sp>
        <p:nvSpPr>
          <p:cNvPr id="3" name="Titel 2">
            <a:extLst>
              <a:ext uri="{FF2B5EF4-FFF2-40B4-BE49-F238E27FC236}">
                <a16:creationId xmlns:a16="http://schemas.microsoft.com/office/drawing/2014/main" id="{876C029E-9E99-483C-9885-430BCABDEB70}"/>
              </a:ext>
            </a:extLst>
          </p:cNvPr>
          <p:cNvSpPr>
            <a:spLocks noGrp="1"/>
          </p:cNvSpPr>
          <p:nvPr>
            <p:ph type="title"/>
          </p:nvPr>
        </p:nvSpPr>
        <p:spPr>
          <a:xfrm>
            <a:off x="4571563" y="280527"/>
            <a:ext cx="7105650" cy="645266"/>
          </a:xfrm>
        </p:spPr>
        <p:txBody>
          <a:bodyPr vert="horz" lIns="91440" tIns="45720" rIns="91440" bIns="45720" rtlCol="0" anchor="b">
            <a:normAutofit/>
          </a:bodyPr>
          <a:lstStyle/>
          <a:p>
            <a:r>
              <a:rPr lang="en-US" sz="4000" kern="1200" dirty="0" err="1">
                <a:solidFill>
                  <a:schemeClr val="tx1"/>
                </a:solidFill>
                <a:latin typeface="+mj-lt"/>
                <a:ea typeface="+mj-ea"/>
                <a:cs typeface="+mj-cs"/>
              </a:rPr>
              <a:t>Rechtswidrigkeitszusammenhang</a:t>
            </a:r>
            <a:endParaRPr lang="en-US" sz="4000" kern="1200" dirty="0">
              <a:solidFill>
                <a:schemeClr val="tx1"/>
              </a:solidFill>
              <a:latin typeface="+mj-lt"/>
              <a:ea typeface="+mj-ea"/>
              <a:cs typeface="+mj-cs"/>
            </a:endParaRPr>
          </a:p>
        </p:txBody>
      </p:sp>
    </p:spTree>
    <p:extLst>
      <p:ext uri="{BB962C8B-B14F-4D97-AF65-F5344CB8AC3E}">
        <p14:creationId xmlns:p14="http://schemas.microsoft.com/office/powerpoint/2010/main" val="245706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A9FF312-AA88-4C47-B5A1-515F67113986}"/>
              </a:ext>
            </a:extLst>
          </p:cNvPr>
          <p:cNvSpPr>
            <a:spLocks noGrp="1"/>
          </p:cNvSpPr>
          <p:nvPr>
            <p:ph type="title"/>
          </p:nvPr>
        </p:nvSpPr>
        <p:spPr>
          <a:xfrm>
            <a:off x="1389278" y="1233241"/>
            <a:ext cx="3240506" cy="4064628"/>
          </a:xfrm>
        </p:spPr>
        <p:txBody>
          <a:bodyPr>
            <a:normAutofit/>
          </a:bodyPr>
          <a:lstStyle/>
          <a:p>
            <a:r>
              <a:rPr lang="de-AT">
                <a:solidFill>
                  <a:srgbClr val="FFFFFF"/>
                </a:solidFill>
              </a:rPr>
              <a:t>Kausalität:</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12769666-0572-43B9-B551-2293A52D590A}"/>
              </a:ext>
            </a:extLst>
          </p:cNvPr>
          <p:cNvSpPr>
            <a:spLocks noGrp="1"/>
          </p:cNvSpPr>
          <p:nvPr>
            <p:ph idx="1"/>
          </p:nvPr>
        </p:nvSpPr>
        <p:spPr>
          <a:xfrm>
            <a:off x="6096000" y="820880"/>
            <a:ext cx="5257799" cy="4889350"/>
          </a:xfrm>
        </p:spPr>
        <p:txBody>
          <a:bodyPr anchor="t">
            <a:normAutofit/>
          </a:bodyPr>
          <a:lstStyle/>
          <a:p>
            <a:r>
              <a:rPr lang="de-AT" dirty="0"/>
              <a:t>Wäre der Schaden auch eingetreten, wenn der Schädiger die konkrete Handlung nicht gesetzt hätte bzw. die </a:t>
            </a:r>
            <a:r>
              <a:rPr lang="de-AT" b="1" dirty="0"/>
              <a:t>pflichtgemäße Handlung </a:t>
            </a:r>
            <a:r>
              <a:rPr lang="de-AT" dirty="0"/>
              <a:t>vorgenommen hätte?</a:t>
            </a:r>
          </a:p>
          <a:p>
            <a:r>
              <a:rPr lang="de-AT" dirty="0"/>
              <a:t>= „</a:t>
            </a:r>
            <a:r>
              <a:rPr lang="de-AT" b="1" dirty="0"/>
              <a:t>Conditio sine qua non</a:t>
            </a:r>
            <a:r>
              <a:rPr lang="de-AT" dirty="0"/>
              <a:t>“</a:t>
            </a:r>
          </a:p>
          <a:p>
            <a:r>
              <a:rPr lang="de-AT" dirty="0"/>
              <a:t>Bei mehreren Schädigern kann die Frage nach der kumulativen Kausalität auftauchen </a:t>
            </a:r>
            <a:r>
              <a:rPr lang="de-AT" dirty="0">
                <a:sym typeface="Wingdings" panose="05000000000000000000" pitchFamily="2" charset="2"/>
              </a:rPr>
              <a:t> Solidarhaftung</a:t>
            </a:r>
            <a:endParaRPr lang="de-AT"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oliennummernplatzhalter 3">
            <a:extLst>
              <a:ext uri="{FF2B5EF4-FFF2-40B4-BE49-F238E27FC236}">
                <a16:creationId xmlns:a16="http://schemas.microsoft.com/office/drawing/2014/main" id="{E4F6C2D0-1B68-43F0-BC3C-06BB25383C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6FD99-38B0-4D1E-B35B-50D7F8A2ACA8}" type="slidenum">
              <a:rPr kumimoji="0" lang="de-A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A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162353"/>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2912</Words>
  <Application>Microsoft Office PowerPoint</Application>
  <PresentationFormat>Breitbild</PresentationFormat>
  <Paragraphs>352</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Aharoni</vt:lpstr>
      <vt:lpstr>Arial</vt:lpstr>
      <vt:lpstr>Bahnschrift</vt:lpstr>
      <vt:lpstr>Calibri</vt:lpstr>
      <vt:lpstr>Calibri Light</vt:lpstr>
      <vt:lpstr>Wingdings</vt:lpstr>
      <vt:lpstr>1_Office</vt:lpstr>
      <vt:lpstr>Lösungsorientiertes juristisches Arbeiten Must-Knows Schadenersatzrecht in der Praxis</vt:lpstr>
      <vt:lpstr>Must Knows Schadenersatzrecht in der Praxis</vt:lpstr>
      <vt:lpstr>PowerPoint-Präsentation</vt:lpstr>
      <vt:lpstr>Schadenersatzrecht - §§ 1293 ff ABGB:</vt:lpstr>
      <vt:lpstr>Schadensarten:</vt:lpstr>
      <vt:lpstr>Schaden:</vt:lpstr>
      <vt:lpstr>Rechtswidrigkeit – aktives Tun oder passives Unterlassen:</vt:lpstr>
      <vt:lpstr>Rechtswidrigkeitszusammenhang</vt:lpstr>
      <vt:lpstr>Kausalität:</vt:lpstr>
      <vt:lpstr>Adäquanz  Schadenseintritt liegt nicht außerhalb jeglicher Lebenserfahrung</vt:lpstr>
      <vt:lpstr>Verschulden – subjektive Tatseite</vt:lpstr>
      <vt:lpstr>Verschulden- Beweislast</vt:lpstr>
      <vt:lpstr>Gehilfenhaftung - Haftung nicht nur für eigenes, sd. auch für fremdes Handeln?:</vt:lpstr>
      <vt:lpstr>Exkurs. Judikatur-Recherche zum Abschlussprüfer</vt:lpstr>
      <vt:lpstr>PowerPoint-Präsentation</vt:lpstr>
      <vt:lpstr>PowerPoint-Präsentation</vt:lpstr>
      <vt:lpstr>PowerPoint-Präsentation</vt:lpstr>
      <vt:lpstr>PowerPoint-Präsentation</vt:lpstr>
      <vt:lpstr>Der Zeitstrahl schafft Ordnung in die Gedanken:</vt:lpstr>
      <vt:lpstr>Exkurs: Produkthaftung - PHG</vt:lpstr>
      <vt:lpstr>Teil 3 </vt:lpstr>
      <vt:lpstr>Fall 3a  – Vertrag mit Schutzwirkung zugunsten Dritter, Schätzung Liegenschaft</vt:lpstr>
      <vt:lpstr>Fall 3b  – Vertrag mit Schutzwirkung zugunsten Dritter, Abschlussprüfer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Lösungsorientiertes juristisches Arbeiten</dc:title>
  <dc:creator>Christina</dc:creator>
  <cp:lastModifiedBy>Christina Hartig</cp:lastModifiedBy>
  <cp:revision>66</cp:revision>
  <cp:lastPrinted>2021-04-08T12:06:44Z</cp:lastPrinted>
  <dcterms:created xsi:type="dcterms:W3CDTF">2021-03-15T14:39:05Z</dcterms:created>
  <dcterms:modified xsi:type="dcterms:W3CDTF">2023-03-03T09:50:28Z</dcterms:modified>
</cp:coreProperties>
</file>